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3" r:id="rId2"/>
    <p:sldId id="268" r:id="rId3"/>
    <p:sldId id="269" r:id="rId4"/>
    <p:sldId id="281" r:id="rId5"/>
    <p:sldId id="287" r:id="rId6"/>
    <p:sldId id="282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3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6E2F41-6E94-6241-8149-72CF79CB55FC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025690-6B1A-0443-9DB8-8C146B24654B}">
      <dgm:prSet/>
      <dgm:spPr/>
      <dgm:t>
        <a:bodyPr/>
        <a:lstStyle/>
        <a:p>
          <a:pPr rtl="0"/>
          <a:r>
            <a:rPr lang="en-US"/>
            <a:t>The creation of the First National Bank (1790)</a:t>
          </a:r>
        </a:p>
      </dgm:t>
    </dgm:pt>
    <dgm:pt modelId="{05AF6D38-540B-5543-9BA5-9AC45E82BAAE}" type="parTrans" cxnId="{6D8BE31A-5E61-F144-876A-E8183D7D2D90}">
      <dgm:prSet/>
      <dgm:spPr/>
      <dgm:t>
        <a:bodyPr/>
        <a:lstStyle/>
        <a:p>
          <a:endParaRPr lang="en-US"/>
        </a:p>
      </dgm:t>
    </dgm:pt>
    <dgm:pt modelId="{0F7C6F9B-FDAA-EF4C-9C20-140A3385CB01}" type="sibTrans" cxnId="{6D8BE31A-5E61-F144-876A-E8183D7D2D90}">
      <dgm:prSet/>
      <dgm:spPr/>
      <dgm:t>
        <a:bodyPr/>
        <a:lstStyle/>
        <a:p>
          <a:endParaRPr lang="en-US"/>
        </a:p>
      </dgm:t>
    </dgm:pt>
    <dgm:pt modelId="{D2329287-3EB4-C245-95A8-5A8AE10CD3E8}">
      <dgm:prSet/>
      <dgm:spPr/>
      <dgm:t>
        <a:bodyPr/>
        <a:lstStyle/>
        <a:p>
          <a:pPr rtl="0"/>
          <a:r>
            <a:rPr lang="en-US"/>
            <a:t>Whiskey Rebellion (1794)</a:t>
          </a:r>
        </a:p>
      </dgm:t>
    </dgm:pt>
    <dgm:pt modelId="{77DB761E-4A2C-524C-B687-EDFC29CF8150}" type="parTrans" cxnId="{E3EA33A7-7746-E74B-967E-0EBD050208EE}">
      <dgm:prSet/>
      <dgm:spPr/>
      <dgm:t>
        <a:bodyPr/>
        <a:lstStyle/>
        <a:p>
          <a:endParaRPr lang="en-US"/>
        </a:p>
      </dgm:t>
    </dgm:pt>
    <dgm:pt modelId="{74502A61-780B-6D48-8F53-55F1C728DD91}" type="sibTrans" cxnId="{E3EA33A7-7746-E74B-967E-0EBD050208EE}">
      <dgm:prSet/>
      <dgm:spPr/>
      <dgm:t>
        <a:bodyPr/>
        <a:lstStyle/>
        <a:p>
          <a:endParaRPr lang="en-US"/>
        </a:p>
      </dgm:t>
    </dgm:pt>
    <dgm:pt modelId="{97C40828-A07F-594B-B58F-C5A681919EAB}">
      <dgm:prSet/>
      <dgm:spPr/>
      <dgm:t>
        <a:bodyPr/>
        <a:lstStyle/>
        <a:p>
          <a:pPr rtl="0"/>
          <a:r>
            <a:rPr lang="en-US"/>
            <a:t>Alien and Sedition Acts (1798)</a:t>
          </a:r>
        </a:p>
      </dgm:t>
    </dgm:pt>
    <dgm:pt modelId="{38B90D71-487D-D240-B250-C887573C5D95}" type="parTrans" cxnId="{42F9C223-7817-6A42-A8F7-F60484583FC4}">
      <dgm:prSet/>
      <dgm:spPr/>
      <dgm:t>
        <a:bodyPr/>
        <a:lstStyle/>
        <a:p>
          <a:endParaRPr lang="en-US"/>
        </a:p>
      </dgm:t>
    </dgm:pt>
    <dgm:pt modelId="{C0BA0EEF-8557-FA4E-B277-A4F352CC261A}" type="sibTrans" cxnId="{42F9C223-7817-6A42-A8F7-F60484583FC4}">
      <dgm:prSet/>
      <dgm:spPr/>
      <dgm:t>
        <a:bodyPr/>
        <a:lstStyle/>
        <a:p>
          <a:endParaRPr lang="en-US"/>
        </a:p>
      </dgm:t>
    </dgm:pt>
    <dgm:pt modelId="{5BEBE8D4-6D8E-4148-A518-80CE494CF5C7}">
      <dgm:prSet/>
      <dgm:spPr/>
      <dgm:t>
        <a:bodyPr/>
        <a:lstStyle/>
        <a:p>
          <a:pPr rtl="0"/>
          <a:r>
            <a:rPr lang="en-US"/>
            <a:t>The Marshall Court</a:t>
          </a:r>
        </a:p>
      </dgm:t>
    </dgm:pt>
    <dgm:pt modelId="{774FCCB7-34E7-FB4C-BEE7-2E1F5CAE319E}" type="parTrans" cxnId="{904FF428-2B6B-E248-A17A-1DBE54DFADB6}">
      <dgm:prSet/>
      <dgm:spPr/>
      <dgm:t>
        <a:bodyPr/>
        <a:lstStyle/>
        <a:p>
          <a:endParaRPr lang="en-US"/>
        </a:p>
      </dgm:t>
    </dgm:pt>
    <dgm:pt modelId="{AE21D98F-854C-E340-8E73-4A3FCCBEE99A}" type="sibTrans" cxnId="{904FF428-2B6B-E248-A17A-1DBE54DFADB6}">
      <dgm:prSet/>
      <dgm:spPr/>
      <dgm:t>
        <a:bodyPr/>
        <a:lstStyle/>
        <a:p>
          <a:endParaRPr lang="en-US"/>
        </a:p>
      </dgm:t>
    </dgm:pt>
    <dgm:pt modelId="{204812F1-79F0-1841-90E8-B8EA11E21DFB}">
      <dgm:prSet/>
      <dgm:spPr/>
      <dgm:t>
        <a:bodyPr/>
        <a:lstStyle/>
        <a:p>
          <a:pPr rtl="0"/>
          <a:r>
            <a:rPr lang="en-US" i="0" dirty="0"/>
            <a:t>Judicial Review</a:t>
          </a:r>
        </a:p>
      </dgm:t>
    </dgm:pt>
    <dgm:pt modelId="{06FDF662-191C-C84B-9160-B9F17BA2C43E}" type="parTrans" cxnId="{0A686A38-AC55-AA4C-9D9D-44C992D9DDEB}">
      <dgm:prSet/>
      <dgm:spPr/>
      <dgm:t>
        <a:bodyPr/>
        <a:lstStyle/>
        <a:p>
          <a:endParaRPr lang="en-US"/>
        </a:p>
      </dgm:t>
    </dgm:pt>
    <dgm:pt modelId="{5B10F4C2-DE11-ED4C-9DE0-CBF0DE14CB6C}" type="sibTrans" cxnId="{0A686A38-AC55-AA4C-9D9D-44C992D9DDEB}">
      <dgm:prSet/>
      <dgm:spPr/>
      <dgm:t>
        <a:bodyPr/>
        <a:lstStyle/>
        <a:p>
          <a:endParaRPr lang="en-US"/>
        </a:p>
      </dgm:t>
    </dgm:pt>
    <dgm:pt modelId="{2D78A185-2370-9A48-8C64-3FB44FA1B63F}">
      <dgm:prSet/>
      <dgm:spPr/>
      <dgm:t>
        <a:bodyPr/>
        <a:lstStyle/>
        <a:p>
          <a:pPr rtl="0"/>
          <a:r>
            <a:rPr lang="en-US" dirty="0"/>
            <a:t>Implied Powers Doctrine Affirmed</a:t>
          </a:r>
        </a:p>
      </dgm:t>
    </dgm:pt>
    <dgm:pt modelId="{99E3F74E-BCD9-0141-BFBF-207179B3D6CB}" type="parTrans" cxnId="{F49C6D01-E7EB-2D4C-9FBE-866B3A2CE1C3}">
      <dgm:prSet/>
      <dgm:spPr/>
      <dgm:t>
        <a:bodyPr/>
        <a:lstStyle/>
        <a:p>
          <a:endParaRPr lang="en-US"/>
        </a:p>
      </dgm:t>
    </dgm:pt>
    <dgm:pt modelId="{F4ECD349-1E55-0841-8CB2-0FC71DF828E9}" type="sibTrans" cxnId="{F49C6D01-E7EB-2D4C-9FBE-866B3A2CE1C3}">
      <dgm:prSet/>
      <dgm:spPr/>
      <dgm:t>
        <a:bodyPr/>
        <a:lstStyle/>
        <a:p>
          <a:endParaRPr lang="en-US"/>
        </a:p>
      </dgm:t>
    </dgm:pt>
    <dgm:pt modelId="{73CCC822-1758-4148-9504-172662BC6F06}">
      <dgm:prSet/>
      <dgm:spPr/>
      <dgm:t>
        <a:bodyPr/>
        <a:lstStyle/>
        <a:p>
          <a:pPr rtl="0"/>
          <a:r>
            <a:rPr lang="en-US" dirty="0"/>
            <a:t>Federal Power Supreme Over States</a:t>
          </a:r>
        </a:p>
      </dgm:t>
    </dgm:pt>
    <dgm:pt modelId="{4DF70C84-2B10-F84E-845C-341ECC888EF9}" type="parTrans" cxnId="{920A5709-968B-0F41-8984-03685728B5EA}">
      <dgm:prSet/>
      <dgm:spPr/>
      <dgm:t>
        <a:bodyPr/>
        <a:lstStyle/>
        <a:p>
          <a:endParaRPr lang="en-US"/>
        </a:p>
      </dgm:t>
    </dgm:pt>
    <dgm:pt modelId="{78F3E375-7E2E-134F-99D5-8C230028831A}" type="sibTrans" cxnId="{920A5709-968B-0F41-8984-03685728B5EA}">
      <dgm:prSet/>
      <dgm:spPr/>
      <dgm:t>
        <a:bodyPr/>
        <a:lstStyle/>
        <a:p>
          <a:endParaRPr lang="en-US"/>
        </a:p>
      </dgm:t>
    </dgm:pt>
    <dgm:pt modelId="{046C961E-2B0B-0D48-9B35-4549F678D325}" type="pres">
      <dgm:prSet presAssocID="{AE6E2F41-6E94-6241-8149-72CF79CB55FC}" presName="diagram" presStyleCnt="0">
        <dgm:presLayoutVars>
          <dgm:dir/>
          <dgm:resizeHandles val="exact"/>
        </dgm:presLayoutVars>
      </dgm:prSet>
      <dgm:spPr/>
    </dgm:pt>
    <dgm:pt modelId="{81A8430C-C645-C940-A819-7E0BCC382395}" type="pres">
      <dgm:prSet presAssocID="{57025690-6B1A-0443-9DB8-8C146B24654B}" presName="node" presStyleLbl="node1" presStyleIdx="0" presStyleCnt="4">
        <dgm:presLayoutVars>
          <dgm:bulletEnabled val="1"/>
        </dgm:presLayoutVars>
      </dgm:prSet>
      <dgm:spPr/>
    </dgm:pt>
    <dgm:pt modelId="{54D53C88-75A4-3E42-B1A5-DF2D1093FBB6}" type="pres">
      <dgm:prSet presAssocID="{0F7C6F9B-FDAA-EF4C-9C20-140A3385CB01}" presName="sibTrans" presStyleCnt="0"/>
      <dgm:spPr/>
    </dgm:pt>
    <dgm:pt modelId="{88EC530C-5F11-F147-8A41-2FA87D3B6C0C}" type="pres">
      <dgm:prSet presAssocID="{D2329287-3EB4-C245-95A8-5A8AE10CD3E8}" presName="node" presStyleLbl="node1" presStyleIdx="1" presStyleCnt="4">
        <dgm:presLayoutVars>
          <dgm:bulletEnabled val="1"/>
        </dgm:presLayoutVars>
      </dgm:prSet>
      <dgm:spPr/>
    </dgm:pt>
    <dgm:pt modelId="{991579D5-4EEA-4D42-AE9D-DCD20C8F2DCA}" type="pres">
      <dgm:prSet presAssocID="{74502A61-780B-6D48-8F53-55F1C728DD91}" presName="sibTrans" presStyleCnt="0"/>
      <dgm:spPr/>
    </dgm:pt>
    <dgm:pt modelId="{E7418388-3580-9640-882D-DBFC08F5CCCE}" type="pres">
      <dgm:prSet presAssocID="{97C40828-A07F-594B-B58F-C5A681919EAB}" presName="node" presStyleLbl="node1" presStyleIdx="2" presStyleCnt="4">
        <dgm:presLayoutVars>
          <dgm:bulletEnabled val="1"/>
        </dgm:presLayoutVars>
      </dgm:prSet>
      <dgm:spPr/>
    </dgm:pt>
    <dgm:pt modelId="{CD513CE2-838C-3041-9077-25B69670A6D7}" type="pres">
      <dgm:prSet presAssocID="{C0BA0EEF-8557-FA4E-B277-A4F352CC261A}" presName="sibTrans" presStyleCnt="0"/>
      <dgm:spPr/>
    </dgm:pt>
    <dgm:pt modelId="{5FB470B9-C154-0B4D-8A22-DD836F0E4353}" type="pres">
      <dgm:prSet presAssocID="{5BEBE8D4-6D8E-4148-A518-80CE494CF5C7}" presName="node" presStyleLbl="node1" presStyleIdx="3" presStyleCnt="4">
        <dgm:presLayoutVars>
          <dgm:bulletEnabled val="1"/>
        </dgm:presLayoutVars>
      </dgm:prSet>
      <dgm:spPr/>
    </dgm:pt>
  </dgm:ptLst>
  <dgm:cxnLst>
    <dgm:cxn modelId="{F49C6D01-E7EB-2D4C-9FBE-866B3A2CE1C3}" srcId="{5BEBE8D4-6D8E-4148-A518-80CE494CF5C7}" destId="{2D78A185-2370-9A48-8C64-3FB44FA1B63F}" srcOrd="1" destOrd="0" parTransId="{99E3F74E-BCD9-0141-BFBF-207179B3D6CB}" sibTransId="{F4ECD349-1E55-0841-8CB2-0FC71DF828E9}"/>
    <dgm:cxn modelId="{920A5709-968B-0F41-8984-03685728B5EA}" srcId="{5BEBE8D4-6D8E-4148-A518-80CE494CF5C7}" destId="{73CCC822-1758-4148-9504-172662BC6F06}" srcOrd="2" destOrd="0" parTransId="{4DF70C84-2B10-F84E-845C-341ECC888EF9}" sibTransId="{78F3E375-7E2E-134F-99D5-8C230028831A}"/>
    <dgm:cxn modelId="{6D8BE31A-5E61-F144-876A-E8183D7D2D90}" srcId="{AE6E2F41-6E94-6241-8149-72CF79CB55FC}" destId="{57025690-6B1A-0443-9DB8-8C146B24654B}" srcOrd="0" destOrd="0" parTransId="{05AF6D38-540B-5543-9BA5-9AC45E82BAAE}" sibTransId="{0F7C6F9B-FDAA-EF4C-9C20-140A3385CB01}"/>
    <dgm:cxn modelId="{42F9C223-7817-6A42-A8F7-F60484583FC4}" srcId="{AE6E2F41-6E94-6241-8149-72CF79CB55FC}" destId="{97C40828-A07F-594B-B58F-C5A681919EAB}" srcOrd="2" destOrd="0" parTransId="{38B90D71-487D-D240-B250-C887573C5D95}" sibTransId="{C0BA0EEF-8557-FA4E-B277-A4F352CC261A}"/>
    <dgm:cxn modelId="{904FF428-2B6B-E248-A17A-1DBE54DFADB6}" srcId="{AE6E2F41-6E94-6241-8149-72CF79CB55FC}" destId="{5BEBE8D4-6D8E-4148-A518-80CE494CF5C7}" srcOrd="3" destOrd="0" parTransId="{774FCCB7-34E7-FB4C-BEE7-2E1F5CAE319E}" sibTransId="{AE21D98F-854C-E340-8E73-4A3FCCBEE99A}"/>
    <dgm:cxn modelId="{0A686A38-AC55-AA4C-9D9D-44C992D9DDEB}" srcId="{5BEBE8D4-6D8E-4148-A518-80CE494CF5C7}" destId="{204812F1-79F0-1841-90E8-B8EA11E21DFB}" srcOrd="0" destOrd="0" parTransId="{06FDF662-191C-C84B-9160-B9F17BA2C43E}" sibTransId="{5B10F4C2-DE11-ED4C-9DE0-CBF0DE14CB6C}"/>
    <dgm:cxn modelId="{D2F2484D-B152-D343-BE7A-A47D31D9AFF7}" type="presOf" srcId="{5BEBE8D4-6D8E-4148-A518-80CE494CF5C7}" destId="{5FB470B9-C154-0B4D-8A22-DD836F0E4353}" srcOrd="0" destOrd="0" presId="urn:microsoft.com/office/officeart/2005/8/layout/default"/>
    <dgm:cxn modelId="{35203C77-9553-2D4B-A38A-0D6E5C7CE8C3}" type="presOf" srcId="{D2329287-3EB4-C245-95A8-5A8AE10CD3E8}" destId="{88EC530C-5F11-F147-8A41-2FA87D3B6C0C}" srcOrd="0" destOrd="0" presId="urn:microsoft.com/office/officeart/2005/8/layout/default"/>
    <dgm:cxn modelId="{E3EA33A7-7746-E74B-967E-0EBD050208EE}" srcId="{AE6E2F41-6E94-6241-8149-72CF79CB55FC}" destId="{D2329287-3EB4-C245-95A8-5A8AE10CD3E8}" srcOrd="1" destOrd="0" parTransId="{77DB761E-4A2C-524C-B687-EDFC29CF8150}" sibTransId="{74502A61-780B-6D48-8F53-55F1C728DD91}"/>
    <dgm:cxn modelId="{6C820FAB-391C-4E40-8A79-280E0160C336}" type="presOf" srcId="{97C40828-A07F-594B-B58F-C5A681919EAB}" destId="{E7418388-3580-9640-882D-DBFC08F5CCCE}" srcOrd="0" destOrd="0" presId="urn:microsoft.com/office/officeart/2005/8/layout/default"/>
    <dgm:cxn modelId="{2AD1B9B3-E66E-7048-AC2F-EDD0B22B884B}" type="presOf" srcId="{2D78A185-2370-9A48-8C64-3FB44FA1B63F}" destId="{5FB470B9-C154-0B4D-8A22-DD836F0E4353}" srcOrd="0" destOrd="2" presId="urn:microsoft.com/office/officeart/2005/8/layout/default"/>
    <dgm:cxn modelId="{E189B7C4-F60B-C941-9C6B-04399277185A}" type="presOf" srcId="{57025690-6B1A-0443-9DB8-8C146B24654B}" destId="{81A8430C-C645-C940-A819-7E0BCC382395}" srcOrd="0" destOrd="0" presId="urn:microsoft.com/office/officeart/2005/8/layout/default"/>
    <dgm:cxn modelId="{2DBD37EA-D9FF-7546-BD55-A21CF891AC7B}" type="presOf" srcId="{204812F1-79F0-1841-90E8-B8EA11E21DFB}" destId="{5FB470B9-C154-0B4D-8A22-DD836F0E4353}" srcOrd="0" destOrd="1" presId="urn:microsoft.com/office/officeart/2005/8/layout/default"/>
    <dgm:cxn modelId="{2F7B81EF-73D5-244C-A04D-558E77C7C738}" type="presOf" srcId="{AE6E2F41-6E94-6241-8149-72CF79CB55FC}" destId="{046C961E-2B0B-0D48-9B35-4549F678D325}" srcOrd="0" destOrd="0" presId="urn:microsoft.com/office/officeart/2005/8/layout/default"/>
    <dgm:cxn modelId="{AB25D4F6-D2D3-1244-B492-879296C1E955}" type="presOf" srcId="{73CCC822-1758-4148-9504-172662BC6F06}" destId="{5FB470B9-C154-0B4D-8A22-DD836F0E4353}" srcOrd="0" destOrd="3" presId="urn:microsoft.com/office/officeart/2005/8/layout/default"/>
    <dgm:cxn modelId="{B293BE4A-7D6C-E54C-A3E7-316AE7803BC7}" type="presParOf" srcId="{046C961E-2B0B-0D48-9B35-4549F678D325}" destId="{81A8430C-C645-C940-A819-7E0BCC382395}" srcOrd="0" destOrd="0" presId="urn:microsoft.com/office/officeart/2005/8/layout/default"/>
    <dgm:cxn modelId="{9661BF7A-B53E-554F-8BDC-59EFECE2F261}" type="presParOf" srcId="{046C961E-2B0B-0D48-9B35-4549F678D325}" destId="{54D53C88-75A4-3E42-B1A5-DF2D1093FBB6}" srcOrd="1" destOrd="0" presId="urn:microsoft.com/office/officeart/2005/8/layout/default"/>
    <dgm:cxn modelId="{334C9CBF-D6B7-A247-A677-C3B087781723}" type="presParOf" srcId="{046C961E-2B0B-0D48-9B35-4549F678D325}" destId="{88EC530C-5F11-F147-8A41-2FA87D3B6C0C}" srcOrd="2" destOrd="0" presId="urn:microsoft.com/office/officeart/2005/8/layout/default"/>
    <dgm:cxn modelId="{B37362BB-996D-644F-A7ED-31FEFAE75F43}" type="presParOf" srcId="{046C961E-2B0B-0D48-9B35-4549F678D325}" destId="{991579D5-4EEA-4D42-AE9D-DCD20C8F2DCA}" srcOrd="3" destOrd="0" presId="urn:microsoft.com/office/officeart/2005/8/layout/default"/>
    <dgm:cxn modelId="{55099ABD-B51C-3641-9A14-1D766CCA0443}" type="presParOf" srcId="{046C961E-2B0B-0D48-9B35-4549F678D325}" destId="{E7418388-3580-9640-882D-DBFC08F5CCCE}" srcOrd="4" destOrd="0" presId="urn:microsoft.com/office/officeart/2005/8/layout/default"/>
    <dgm:cxn modelId="{405CFF9B-DC14-6749-AB08-AED4D0EFF1B8}" type="presParOf" srcId="{046C961E-2B0B-0D48-9B35-4549F678D325}" destId="{CD513CE2-838C-3041-9077-25B69670A6D7}" srcOrd="5" destOrd="0" presId="urn:microsoft.com/office/officeart/2005/8/layout/default"/>
    <dgm:cxn modelId="{6599B0C2-018D-4448-98D4-67A2FB499F7C}" type="presParOf" srcId="{046C961E-2B0B-0D48-9B35-4549F678D325}" destId="{5FB470B9-C154-0B4D-8A22-DD836F0E435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85CA2-06C7-8747-B9DD-82FD3EB82D5B}" type="doc">
      <dgm:prSet loTypeId="urn:microsoft.com/office/officeart/2005/8/layout/defaul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8FD906D-8F5E-E342-8C75-F787AA217F5C}">
      <dgm:prSet custT="1"/>
      <dgm:spPr/>
      <dgm:t>
        <a:bodyPr/>
        <a:lstStyle/>
        <a:p>
          <a:pPr algn="ctr" rtl="0"/>
          <a:r>
            <a:rPr lang="en-US" sz="2400" i="0" u="sng" dirty="0"/>
            <a:t>Judicial Review</a:t>
          </a:r>
        </a:p>
        <a:p>
          <a:pPr algn="l" rtl="0"/>
          <a:r>
            <a:rPr lang="en-US" sz="2000" i="1" dirty="0"/>
            <a:t>Marbury v. Madison (1803)</a:t>
          </a:r>
        </a:p>
      </dgm:t>
    </dgm:pt>
    <dgm:pt modelId="{A1FF4BCC-8202-B246-881D-D515F1792BD0}" type="parTrans" cxnId="{55EE3192-F509-2C4E-ADAF-EDC6CA6AB8BC}">
      <dgm:prSet/>
      <dgm:spPr/>
      <dgm:t>
        <a:bodyPr/>
        <a:lstStyle/>
        <a:p>
          <a:endParaRPr lang="en-US"/>
        </a:p>
      </dgm:t>
    </dgm:pt>
    <dgm:pt modelId="{17822B75-3F6A-C64C-8963-B849B49089A3}" type="sibTrans" cxnId="{55EE3192-F509-2C4E-ADAF-EDC6CA6AB8BC}">
      <dgm:prSet/>
      <dgm:spPr/>
      <dgm:t>
        <a:bodyPr/>
        <a:lstStyle/>
        <a:p>
          <a:endParaRPr lang="en-US"/>
        </a:p>
      </dgm:t>
    </dgm:pt>
    <dgm:pt modelId="{DFAE3A50-626B-6546-AE0E-2020995F4E09}">
      <dgm:prSet custT="1"/>
      <dgm:spPr/>
      <dgm:t>
        <a:bodyPr/>
        <a:lstStyle/>
        <a:p>
          <a:pPr algn="l" rtl="0"/>
          <a:r>
            <a:rPr lang="en-US" sz="2000" dirty="0"/>
            <a:t>Established SCOTUS as the final arbiter of constitutionality (Judicial Review)</a:t>
          </a:r>
        </a:p>
      </dgm:t>
    </dgm:pt>
    <dgm:pt modelId="{BF4E82F6-4DAC-9C43-BE7A-9C182FF8F044}" type="parTrans" cxnId="{840F9C49-CAC8-9447-BEF8-7C5B5A341D4F}">
      <dgm:prSet/>
      <dgm:spPr/>
      <dgm:t>
        <a:bodyPr/>
        <a:lstStyle/>
        <a:p>
          <a:endParaRPr lang="en-US"/>
        </a:p>
      </dgm:t>
    </dgm:pt>
    <dgm:pt modelId="{72535CF2-491D-DB41-991C-C3543D6550EB}" type="sibTrans" cxnId="{840F9C49-CAC8-9447-BEF8-7C5B5A341D4F}">
      <dgm:prSet/>
      <dgm:spPr/>
      <dgm:t>
        <a:bodyPr/>
        <a:lstStyle/>
        <a:p>
          <a:endParaRPr lang="en-US"/>
        </a:p>
      </dgm:t>
    </dgm:pt>
    <dgm:pt modelId="{FA46213F-92FF-F94A-AA59-A16C4F3BB2B0}">
      <dgm:prSet custT="1"/>
      <dgm:spPr/>
      <dgm:t>
        <a:bodyPr/>
        <a:lstStyle/>
        <a:p>
          <a:pPr marL="0" algn="ctr" rtl="0"/>
          <a:r>
            <a:rPr lang="en-US" sz="2300" i="0" u="sng" dirty="0"/>
            <a:t>Implied Powers Doctrine Affirmed</a:t>
          </a:r>
        </a:p>
        <a:p>
          <a:pPr marL="0" algn="l" rtl="0"/>
          <a:r>
            <a:rPr lang="en-US" sz="2000" i="1" dirty="0"/>
            <a:t>McCulloch V. Maryland (1819)</a:t>
          </a:r>
        </a:p>
      </dgm:t>
    </dgm:pt>
    <dgm:pt modelId="{25C9E283-21EC-5E4D-A9C5-B1CAF7FAFB4F}" type="parTrans" cxnId="{2910964A-C4CC-434A-A0DA-A48AFE6B1A26}">
      <dgm:prSet/>
      <dgm:spPr/>
      <dgm:t>
        <a:bodyPr/>
        <a:lstStyle/>
        <a:p>
          <a:endParaRPr lang="en-US"/>
        </a:p>
      </dgm:t>
    </dgm:pt>
    <dgm:pt modelId="{9990E9C8-414F-C34D-B726-690A3D086994}" type="sibTrans" cxnId="{2910964A-C4CC-434A-A0DA-A48AFE6B1A26}">
      <dgm:prSet/>
      <dgm:spPr/>
      <dgm:t>
        <a:bodyPr/>
        <a:lstStyle/>
        <a:p>
          <a:endParaRPr lang="en-US"/>
        </a:p>
      </dgm:t>
    </dgm:pt>
    <dgm:pt modelId="{8D69F9E3-F56C-994A-B0A3-FAFF85C5CB54}">
      <dgm:prSet custT="1"/>
      <dgm:spPr/>
      <dgm:t>
        <a:bodyPr/>
        <a:lstStyle/>
        <a:p>
          <a:pPr marL="228600" indent="0" algn="l" rtl="0"/>
          <a:r>
            <a:rPr lang="en-US" sz="2000" dirty="0"/>
            <a:t>Confirmed Hamilton’s notion of implied powers</a:t>
          </a:r>
        </a:p>
      </dgm:t>
    </dgm:pt>
    <dgm:pt modelId="{2709D9CB-580B-964A-9F88-CC28A6DC9510}" type="parTrans" cxnId="{796038F9-F0DF-BC4A-AE64-2A33BAE99BD3}">
      <dgm:prSet/>
      <dgm:spPr/>
      <dgm:t>
        <a:bodyPr/>
        <a:lstStyle/>
        <a:p>
          <a:endParaRPr lang="en-US"/>
        </a:p>
      </dgm:t>
    </dgm:pt>
    <dgm:pt modelId="{AF62A7FE-98C7-694C-A37D-D1750BB85647}" type="sibTrans" cxnId="{796038F9-F0DF-BC4A-AE64-2A33BAE99BD3}">
      <dgm:prSet/>
      <dgm:spPr/>
      <dgm:t>
        <a:bodyPr/>
        <a:lstStyle/>
        <a:p>
          <a:endParaRPr lang="en-US"/>
        </a:p>
      </dgm:t>
    </dgm:pt>
    <dgm:pt modelId="{714A0801-3838-0843-9AD9-170B09110C88}">
      <dgm:prSet custT="1"/>
      <dgm:spPr/>
      <dgm:t>
        <a:bodyPr/>
        <a:lstStyle/>
        <a:p>
          <a:pPr marL="0" indent="0" algn="l" rtl="0">
            <a:tabLst/>
          </a:pPr>
          <a:r>
            <a:rPr lang="en-US" sz="2000" dirty="0"/>
            <a:t>Expansive understanding of federal power</a:t>
          </a:r>
        </a:p>
      </dgm:t>
    </dgm:pt>
    <dgm:pt modelId="{F0E69D6F-E2AC-6446-AFEE-C227241D35B1}" type="parTrans" cxnId="{C1422317-12D8-BA4B-8A40-DB8F251B595D}">
      <dgm:prSet/>
      <dgm:spPr/>
      <dgm:t>
        <a:bodyPr/>
        <a:lstStyle/>
        <a:p>
          <a:endParaRPr lang="en-US"/>
        </a:p>
      </dgm:t>
    </dgm:pt>
    <dgm:pt modelId="{9B28BA86-2689-BD48-ACA7-5DC8280EE2E0}" type="sibTrans" cxnId="{C1422317-12D8-BA4B-8A40-DB8F251B595D}">
      <dgm:prSet/>
      <dgm:spPr/>
      <dgm:t>
        <a:bodyPr/>
        <a:lstStyle/>
        <a:p>
          <a:endParaRPr lang="en-US"/>
        </a:p>
      </dgm:t>
    </dgm:pt>
    <dgm:pt modelId="{82F03781-470A-BD46-B49E-34DDFF706AC2}">
      <dgm:prSet custT="1"/>
      <dgm:spPr/>
      <dgm:t>
        <a:bodyPr/>
        <a:lstStyle/>
        <a:p>
          <a:pPr algn="ctr" rtl="0"/>
          <a:r>
            <a:rPr lang="en-US" sz="2400" i="0" u="sng" dirty="0"/>
            <a:t>Federal Power Supreme Over States</a:t>
          </a:r>
        </a:p>
        <a:p>
          <a:pPr algn="l" rtl="0"/>
          <a:r>
            <a:rPr lang="en-US" sz="2500" i="1" dirty="0"/>
            <a:t>Gibbons v. Ogden (1835)</a:t>
          </a:r>
        </a:p>
      </dgm:t>
    </dgm:pt>
    <dgm:pt modelId="{6FC5ADAA-145B-5544-820C-5E63B5E64D57}" type="parTrans" cxnId="{237F4DCB-B9FE-8649-AE3B-0EC4806A54BA}">
      <dgm:prSet/>
      <dgm:spPr/>
      <dgm:t>
        <a:bodyPr/>
        <a:lstStyle/>
        <a:p>
          <a:endParaRPr lang="en-US"/>
        </a:p>
      </dgm:t>
    </dgm:pt>
    <dgm:pt modelId="{254777AB-AF19-B74E-9969-017C915D2AC2}" type="sibTrans" cxnId="{237F4DCB-B9FE-8649-AE3B-0EC4806A54BA}">
      <dgm:prSet/>
      <dgm:spPr/>
      <dgm:t>
        <a:bodyPr/>
        <a:lstStyle/>
        <a:p>
          <a:endParaRPr lang="en-US"/>
        </a:p>
      </dgm:t>
    </dgm:pt>
    <dgm:pt modelId="{E10D8A2D-F888-114F-BEE1-5B6619A4BF64}">
      <dgm:prSet/>
      <dgm:spPr/>
      <dgm:t>
        <a:bodyPr/>
        <a:lstStyle/>
        <a:p>
          <a:pPr algn="l" rtl="0"/>
          <a:r>
            <a:rPr lang="en-US" sz="2000" dirty="0"/>
            <a:t>Confirmed the supremacy of federal law over state law</a:t>
          </a:r>
        </a:p>
      </dgm:t>
    </dgm:pt>
    <dgm:pt modelId="{FF8655A0-57AD-8B41-8C00-0A9AAA4E46D8}" type="parTrans" cxnId="{F1763114-EB55-0A41-ADFE-CCDEC17F783B}">
      <dgm:prSet/>
      <dgm:spPr/>
      <dgm:t>
        <a:bodyPr/>
        <a:lstStyle/>
        <a:p>
          <a:endParaRPr lang="en-US"/>
        </a:p>
      </dgm:t>
    </dgm:pt>
    <dgm:pt modelId="{1CFC76DD-E04E-C945-8517-16EF54A3B928}" type="sibTrans" cxnId="{F1763114-EB55-0A41-ADFE-CCDEC17F783B}">
      <dgm:prSet/>
      <dgm:spPr/>
      <dgm:t>
        <a:bodyPr/>
        <a:lstStyle/>
        <a:p>
          <a:endParaRPr lang="en-US"/>
        </a:p>
      </dgm:t>
    </dgm:pt>
    <dgm:pt modelId="{D0F4E710-9F89-274F-BA14-D0C7CE079E2A}" type="pres">
      <dgm:prSet presAssocID="{9AC85CA2-06C7-8747-B9DD-82FD3EB82D5B}" presName="diagram" presStyleCnt="0">
        <dgm:presLayoutVars>
          <dgm:dir/>
          <dgm:resizeHandles val="exact"/>
        </dgm:presLayoutVars>
      </dgm:prSet>
      <dgm:spPr/>
    </dgm:pt>
    <dgm:pt modelId="{F5E18CA8-CC3B-864C-AF9C-8E769DA1D3C1}" type="pres">
      <dgm:prSet presAssocID="{D8FD906D-8F5E-E342-8C75-F787AA217F5C}" presName="node" presStyleLbl="node1" presStyleIdx="0" presStyleCnt="3">
        <dgm:presLayoutVars>
          <dgm:bulletEnabled val="1"/>
        </dgm:presLayoutVars>
      </dgm:prSet>
      <dgm:spPr/>
    </dgm:pt>
    <dgm:pt modelId="{04117FF4-64D0-854F-B73E-C254B0844E7C}" type="pres">
      <dgm:prSet presAssocID="{17822B75-3F6A-C64C-8963-B849B49089A3}" presName="sibTrans" presStyleCnt="0"/>
      <dgm:spPr/>
    </dgm:pt>
    <dgm:pt modelId="{C0F2DBAB-82C0-7C48-952C-F39962548955}" type="pres">
      <dgm:prSet presAssocID="{FA46213F-92FF-F94A-AA59-A16C4F3BB2B0}" presName="node" presStyleLbl="node1" presStyleIdx="1" presStyleCnt="3" custScaleX="121019">
        <dgm:presLayoutVars>
          <dgm:bulletEnabled val="1"/>
        </dgm:presLayoutVars>
      </dgm:prSet>
      <dgm:spPr/>
    </dgm:pt>
    <dgm:pt modelId="{4693F385-210B-2D45-B087-E4544FF9BE28}" type="pres">
      <dgm:prSet presAssocID="{9990E9C8-414F-C34D-B726-690A3D086994}" presName="sibTrans" presStyleCnt="0"/>
      <dgm:spPr/>
    </dgm:pt>
    <dgm:pt modelId="{333FD528-5BA4-A249-BD0F-6324C7EC1D49}" type="pres">
      <dgm:prSet presAssocID="{82F03781-470A-BD46-B49E-34DDFF706AC2}" presName="node" presStyleLbl="node1" presStyleIdx="2" presStyleCnt="3">
        <dgm:presLayoutVars>
          <dgm:bulletEnabled val="1"/>
        </dgm:presLayoutVars>
      </dgm:prSet>
      <dgm:spPr/>
    </dgm:pt>
  </dgm:ptLst>
  <dgm:cxnLst>
    <dgm:cxn modelId="{64D59E08-8B46-344D-BF3E-7A165D3EE1EA}" type="presOf" srcId="{9AC85CA2-06C7-8747-B9DD-82FD3EB82D5B}" destId="{D0F4E710-9F89-274F-BA14-D0C7CE079E2A}" srcOrd="0" destOrd="0" presId="urn:microsoft.com/office/officeart/2005/8/layout/default"/>
    <dgm:cxn modelId="{F1763114-EB55-0A41-ADFE-CCDEC17F783B}" srcId="{82F03781-470A-BD46-B49E-34DDFF706AC2}" destId="{E10D8A2D-F888-114F-BEE1-5B6619A4BF64}" srcOrd="0" destOrd="0" parTransId="{FF8655A0-57AD-8B41-8C00-0A9AAA4E46D8}" sibTransId="{1CFC76DD-E04E-C945-8517-16EF54A3B928}"/>
    <dgm:cxn modelId="{C1422317-12D8-BA4B-8A40-DB8F251B595D}" srcId="{8D69F9E3-F56C-994A-B0A3-FAFF85C5CB54}" destId="{714A0801-3838-0843-9AD9-170B09110C88}" srcOrd="0" destOrd="0" parTransId="{F0E69D6F-E2AC-6446-AFEE-C227241D35B1}" sibTransId="{9B28BA86-2689-BD48-ACA7-5DC8280EE2E0}"/>
    <dgm:cxn modelId="{1DCF262A-BDBB-1E42-AC84-CAAB09AEC266}" type="presOf" srcId="{714A0801-3838-0843-9AD9-170B09110C88}" destId="{C0F2DBAB-82C0-7C48-952C-F39962548955}" srcOrd="0" destOrd="2" presId="urn:microsoft.com/office/officeart/2005/8/layout/default"/>
    <dgm:cxn modelId="{45EAAB34-3BAF-9A4B-9E0B-87DF16E2F7D8}" type="presOf" srcId="{D8FD906D-8F5E-E342-8C75-F787AA217F5C}" destId="{F5E18CA8-CC3B-864C-AF9C-8E769DA1D3C1}" srcOrd="0" destOrd="0" presId="urn:microsoft.com/office/officeart/2005/8/layout/default"/>
    <dgm:cxn modelId="{840F9C49-CAC8-9447-BEF8-7C5B5A341D4F}" srcId="{D8FD906D-8F5E-E342-8C75-F787AA217F5C}" destId="{DFAE3A50-626B-6546-AE0E-2020995F4E09}" srcOrd="0" destOrd="0" parTransId="{BF4E82F6-4DAC-9C43-BE7A-9C182FF8F044}" sibTransId="{72535CF2-491D-DB41-991C-C3543D6550EB}"/>
    <dgm:cxn modelId="{2910964A-C4CC-434A-A0DA-A48AFE6B1A26}" srcId="{9AC85CA2-06C7-8747-B9DD-82FD3EB82D5B}" destId="{FA46213F-92FF-F94A-AA59-A16C4F3BB2B0}" srcOrd="1" destOrd="0" parTransId="{25C9E283-21EC-5E4D-A9C5-B1CAF7FAFB4F}" sibTransId="{9990E9C8-414F-C34D-B726-690A3D086994}"/>
    <dgm:cxn modelId="{55228F78-8CC7-7449-ABE6-147A73A68229}" type="presOf" srcId="{8D69F9E3-F56C-994A-B0A3-FAFF85C5CB54}" destId="{C0F2DBAB-82C0-7C48-952C-F39962548955}" srcOrd="0" destOrd="1" presId="urn:microsoft.com/office/officeart/2005/8/layout/default"/>
    <dgm:cxn modelId="{55EE3192-F509-2C4E-ADAF-EDC6CA6AB8BC}" srcId="{9AC85CA2-06C7-8747-B9DD-82FD3EB82D5B}" destId="{D8FD906D-8F5E-E342-8C75-F787AA217F5C}" srcOrd="0" destOrd="0" parTransId="{A1FF4BCC-8202-B246-881D-D515F1792BD0}" sibTransId="{17822B75-3F6A-C64C-8963-B849B49089A3}"/>
    <dgm:cxn modelId="{DC5F71A9-FD0F-BE46-A3A3-0B2F7785F20E}" type="presOf" srcId="{82F03781-470A-BD46-B49E-34DDFF706AC2}" destId="{333FD528-5BA4-A249-BD0F-6324C7EC1D49}" srcOrd="0" destOrd="0" presId="urn:microsoft.com/office/officeart/2005/8/layout/default"/>
    <dgm:cxn modelId="{237F4DCB-B9FE-8649-AE3B-0EC4806A54BA}" srcId="{9AC85CA2-06C7-8747-B9DD-82FD3EB82D5B}" destId="{82F03781-470A-BD46-B49E-34DDFF706AC2}" srcOrd="2" destOrd="0" parTransId="{6FC5ADAA-145B-5544-820C-5E63B5E64D57}" sibTransId="{254777AB-AF19-B74E-9969-017C915D2AC2}"/>
    <dgm:cxn modelId="{F4B5FECD-F825-8D4A-BAA3-7ED66404B874}" type="presOf" srcId="{E10D8A2D-F888-114F-BEE1-5B6619A4BF64}" destId="{333FD528-5BA4-A249-BD0F-6324C7EC1D49}" srcOrd="0" destOrd="1" presId="urn:microsoft.com/office/officeart/2005/8/layout/default"/>
    <dgm:cxn modelId="{F5D775E3-31C4-B448-BE09-AB1C41939F03}" type="presOf" srcId="{DFAE3A50-626B-6546-AE0E-2020995F4E09}" destId="{F5E18CA8-CC3B-864C-AF9C-8E769DA1D3C1}" srcOrd="0" destOrd="1" presId="urn:microsoft.com/office/officeart/2005/8/layout/default"/>
    <dgm:cxn modelId="{2B4398F5-5536-B749-BA15-34566249CD9D}" type="presOf" srcId="{FA46213F-92FF-F94A-AA59-A16C4F3BB2B0}" destId="{C0F2DBAB-82C0-7C48-952C-F39962548955}" srcOrd="0" destOrd="0" presId="urn:microsoft.com/office/officeart/2005/8/layout/default"/>
    <dgm:cxn modelId="{796038F9-F0DF-BC4A-AE64-2A33BAE99BD3}" srcId="{FA46213F-92FF-F94A-AA59-A16C4F3BB2B0}" destId="{8D69F9E3-F56C-994A-B0A3-FAFF85C5CB54}" srcOrd="0" destOrd="0" parTransId="{2709D9CB-580B-964A-9F88-CC28A6DC9510}" sibTransId="{AF62A7FE-98C7-694C-A37D-D1750BB85647}"/>
    <dgm:cxn modelId="{4F721374-5064-DC46-AB60-8FC8E149E45D}" type="presParOf" srcId="{D0F4E710-9F89-274F-BA14-D0C7CE079E2A}" destId="{F5E18CA8-CC3B-864C-AF9C-8E769DA1D3C1}" srcOrd="0" destOrd="0" presId="urn:microsoft.com/office/officeart/2005/8/layout/default"/>
    <dgm:cxn modelId="{FC0C9463-9C1E-5244-92F5-6E05B984B618}" type="presParOf" srcId="{D0F4E710-9F89-274F-BA14-D0C7CE079E2A}" destId="{04117FF4-64D0-854F-B73E-C254B0844E7C}" srcOrd="1" destOrd="0" presId="urn:microsoft.com/office/officeart/2005/8/layout/default"/>
    <dgm:cxn modelId="{837B4E74-2C23-2649-B6FD-2EECD05563EF}" type="presParOf" srcId="{D0F4E710-9F89-274F-BA14-D0C7CE079E2A}" destId="{C0F2DBAB-82C0-7C48-952C-F39962548955}" srcOrd="2" destOrd="0" presId="urn:microsoft.com/office/officeart/2005/8/layout/default"/>
    <dgm:cxn modelId="{97A7CBB2-E1C3-144B-8B94-B3BD9D2A2ECC}" type="presParOf" srcId="{D0F4E710-9F89-274F-BA14-D0C7CE079E2A}" destId="{4693F385-210B-2D45-B087-E4544FF9BE28}" srcOrd="3" destOrd="0" presId="urn:microsoft.com/office/officeart/2005/8/layout/default"/>
    <dgm:cxn modelId="{AB57DBA5-1585-F34A-AACB-C6A913ACAFC2}" type="presParOf" srcId="{D0F4E710-9F89-274F-BA14-D0C7CE079E2A}" destId="{333FD528-5BA4-A249-BD0F-6324C7EC1D4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2266F1-72F9-B84F-90C4-BF5B6831E3AC}" type="doc">
      <dgm:prSet loTypeId="urn:microsoft.com/office/officeart/2005/8/layout/default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14B2039-5A54-494E-B5C3-1B112D36F92F}">
      <dgm:prSet/>
      <dgm:spPr/>
      <dgm:t>
        <a:bodyPr/>
        <a:lstStyle/>
        <a:p>
          <a:pPr algn="ctr" rtl="0"/>
          <a:r>
            <a:rPr lang="en-US" u="sng" dirty="0"/>
            <a:t>Legislative Branch</a:t>
          </a:r>
        </a:p>
      </dgm:t>
    </dgm:pt>
    <dgm:pt modelId="{EBD4E948-EAF4-6A48-AB37-00AD22CEB6C5}" type="parTrans" cxnId="{1AC150CE-1FC6-9A42-9208-8BC58066A46F}">
      <dgm:prSet/>
      <dgm:spPr/>
      <dgm:t>
        <a:bodyPr/>
        <a:lstStyle/>
        <a:p>
          <a:endParaRPr lang="en-US"/>
        </a:p>
      </dgm:t>
    </dgm:pt>
    <dgm:pt modelId="{7B0F08DF-BC0C-304C-A7FD-E782BDABAD54}" type="sibTrans" cxnId="{1AC150CE-1FC6-9A42-9208-8BC58066A46F}">
      <dgm:prSet/>
      <dgm:spPr/>
      <dgm:t>
        <a:bodyPr/>
        <a:lstStyle/>
        <a:p>
          <a:endParaRPr lang="en-US"/>
        </a:p>
      </dgm:t>
    </dgm:pt>
    <dgm:pt modelId="{F226108A-CF8A-5A47-B2AD-2CB54C4B5D60}">
      <dgm:prSet/>
      <dgm:spPr/>
      <dgm:t>
        <a:bodyPr/>
        <a:lstStyle/>
        <a:p>
          <a:pPr algn="l" rtl="0"/>
          <a:r>
            <a:rPr lang="en-US" dirty="0"/>
            <a:t>Implied Powers Doctrine (Interpretation of the Necessary and Proper Clause) Gives Congress Lots of Power</a:t>
          </a:r>
        </a:p>
      </dgm:t>
    </dgm:pt>
    <dgm:pt modelId="{FC6CE2DA-D3D2-7746-A9C6-5D0135B2358B}" type="parTrans" cxnId="{05CC00E7-0AD1-F143-B591-C45416F4D634}">
      <dgm:prSet/>
      <dgm:spPr/>
      <dgm:t>
        <a:bodyPr/>
        <a:lstStyle/>
        <a:p>
          <a:endParaRPr lang="en-US"/>
        </a:p>
      </dgm:t>
    </dgm:pt>
    <dgm:pt modelId="{DAE595B1-A86C-2641-BD3E-2F2393A5683C}" type="sibTrans" cxnId="{05CC00E7-0AD1-F143-B591-C45416F4D634}">
      <dgm:prSet/>
      <dgm:spPr/>
      <dgm:t>
        <a:bodyPr/>
        <a:lstStyle/>
        <a:p>
          <a:endParaRPr lang="en-US"/>
        </a:p>
      </dgm:t>
    </dgm:pt>
    <dgm:pt modelId="{14E8792F-0970-3646-B4A9-10CEA6E02091}">
      <dgm:prSet/>
      <dgm:spPr/>
      <dgm:t>
        <a:bodyPr/>
        <a:lstStyle/>
        <a:p>
          <a:pPr algn="l" rtl="0"/>
          <a:r>
            <a:rPr lang="en-US"/>
            <a:t>National Bank</a:t>
          </a:r>
        </a:p>
      </dgm:t>
    </dgm:pt>
    <dgm:pt modelId="{8B77A90B-60D0-9E4B-A4A1-EA35CE734EFA}" type="parTrans" cxnId="{C355643C-28F9-C34A-A209-F25CED79D90E}">
      <dgm:prSet/>
      <dgm:spPr/>
      <dgm:t>
        <a:bodyPr/>
        <a:lstStyle/>
        <a:p>
          <a:endParaRPr lang="en-US"/>
        </a:p>
      </dgm:t>
    </dgm:pt>
    <dgm:pt modelId="{50CC2B3B-A86C-CF43-8221-87E30DAD91D8}" type="sibTrans" cxnId="{C355643C-28F9-C34A-A209-F25CED79D90E}">
      <dgm:prSet/>
      <dgm:spPr/>
      <dgm:t>
        <a:bodyPr/>
        <a:lstStyle/>
        <a:p>
          <a:endParaRPr lang="en-US"/>
        </a:p>
      </dgm:t>
    </dgm:pt>
    <dgm:pt modelId="{308FD7E6-6C15-ED4E-BF5C-14965A9057A1}">
      <dgm:prSet/>
      <dgm:spPr/>
      <dgm:t>
        <a:bodyPr/>
        <a:lstStyle/>
        <a:p>
          <a:pPr algn="l" rtl="0"/>
          <a:r>
            <a:rPr lang="en-US" i="1"/>
            <a:t>McCulloch v. Maryland</a:t>
          </a:r>
          <a:endParaRPr lang="en-US"/>
        </a:p>
      </dgm:t>
    </dgm:pt>
    <dgm:pt modelId="{3A882CF8-1C3E-004B-90C5-54F481340960}" type="parTrans" cxnId="{23F9D4B6-B4CF-F046-81C2-CD0088640ABC}">
      <dgm:prSet/>
      <dgm:spPr/>
      <dgm:t>
        <a:bodyPr/>
        <a:lstStyle/>
        <a:p>
          <a:endParaRPr lang="en-US"/>
        </a:p>
      </dgm:t>
    </dgm:pt>
    <dgm:pt modelId="{59A743C2-EAB9-7343-8E31-5F699D1FEC76}" type="sibTrans" cxnId="{23F9D4B6-B4CF-F046-81C2-CD0088640ABC}">
      <dgm:prSet/>
      <dgm:spPr/>
      <dgm:t>
        <a:bodyPr/>
        <a:lstStyle/>
        <a:p>
          <a:endParaRPr lang="en-US"/>
        </a:p>
      </dgm:t>
    </dgm:pt>
    <dgm:pt modelId="{7E2BD04F-9140-9448-94EF-00F4B24C5685}">
      <dgm:prSet/>
      <dgm:spPr/>
      <dgm:t>
        <a:bodyPr/>
        <a:lstStyle/>
        <a:p>
          <a:pPr algn="l" rtl="0"/>
          <a:r>
            <a:rPr lang="en-US"/>
            <a:t>Federal Laws supreme over State Laws</a:t>
          </a:r>
        </a:p>
      </dgm:t>
    </dgm:pt>
    <dgm:pt modelId="{8DD4A332-D1B4-E245-8543-E3DC01E70E6C}" type="parTrans" cxnId="{DBA69BC8-7872-1A4D-968B-480F16AF4871}">
      <dgm:prSet/>
      <dgm:spPr/>
      <dgm:t>
        <a:bodyPr/>
        <a:lstStyle/>
        <a:p>
          <a:endParaRPr lang="en-US"/>
        </a:p>
      </dgm:t>
    </dgm:pt>
    <dgm:pt modelId="{4CAAA2AE-33F1-244F-9AEE-DBDB029A44D5}" type="sibTrans" cxnId="{DBA69BC8-7872-1A4D-968B-480F16AF4871}">
      <dgm:prSet/>
      <dgm:spPr/>
      <dgm:t>
        <a:bodyPr/>
        <a:lstStyle/>
        <a:p>
          <a:endParaRPr lang="en-US"/>
        </a:p>
      </dgm:t>
    </dgm:pt>
    <dgm:pt modelId="{B21DC341-87F8-4F49-B094-426D11A6DAED}">
      <dgm:prSet/>
      <dgm:spPr/>
      <dgm:t>
        <a:bodyPr/>
        <a:lstStyle/>
        <a:p>
          <a:pPr algn="l" rtl="0"/>
          <a:r>
            <a:rPr lang="en-US" i="1"/>
            <a:t>Gibbons v. Ogden</a:t>
          </a:r>
          <a:endParaRPr lang="en-US"/>
        </a:p>
      </dgm:t>
    </dgm:pt>
    <dgm:pt modelId="{056CB08D-1AC5-214E-97EE-048D9AA12099}" type="parTrans" cxnId="{0E25DC71-1D1F-2143-B367-D78EF7778008}">
      <dgm:prSet/>
      <dgm:spPr/>
      <dgm:t>
        <a:bodyPr/>
        <a:lstStyle/>
        <a:p>
          <a:endParaRPr lang="en-US"/>
        </a:p>
      </dgm:t>
    </dgm:pt>
    <dgm:pt modelId="{04FF2818-BCC5-E84A-BA9C-CABE58DA8898}" type="sibTrans" cxnId="{0E25DC71-1D1F-2143-B367-D78EF7778008}">
      <dgm:prSet/>
      <dgm:spPr/>
      <dgm:t>
        <a:bodyPr/>
        <a:lstStyle/>
        <a:p>
          <a:endParaRPr lang="en-US"/>
        </a:p>
      </dgm:t>
    </dgm:pt>
    <dgm:pt modelId="{3CC4E7C9-940F-1949-9146-4AF96022779E}">
      <dgm:prSet/>
      <dgm:spPr/>
      <dgm:t>
        <a:bodyPr/>
        <a:lstStyle/>
        <a:p>
          <a:pPr algn="ctr" rtl="0"/>
          <a:r>
            <a:rPr lang="en-US" u="sng" dirty="0"/>
            <a:t>Judicial Branch</a:t>
          </a:r>
        </a:p>
      </dgm:t>
    </dgm:pt>
    <dgm:pt modelId="{E6CE88B9-5BCC-574A-B375-E45A80202BD2}" type="parTrans" cxnId="{320E2193-473E-7C42-BEC6-A0A68636DCD8}">
      <dgm:prSet/>
      <dgm:spPr/>
      <dgm:t>
        <a:bodyPr/>
        <a:lstStyle/>
        <a:p>
          <a:endParaRPr lang="en-US"/>
        </a:p>
      </dgm:t>
    </dgm:pt>
    <dgm:pt modelId="{708791EB-9475-6144-AD07-545D3A60F2AD}" type="sibTrans" cxnId="{320E2193-473E-7C42-BEC6-A0A68636DCD8}">
      <dgm:prSet/>
      <dgm:spPr/>
      <dgm:t>
        <a:bodyPr/>
        <a:lstStyle/>
        <a:p>
          <a:endParaRPr lang="en-US"/>
        </a:p>
      </dgm:t>
    </dgm:pt>
    <dgm:pt modelId="{53AE453E-B910-2547-8209-4E9CA790EDBB}">
      <dgm:prSet/>
      <dgm:spPr/>
      <dgm:t>
        <a:bodyPr/>
        <a:lstStyle/>
        <a:p>
          <a:pPr algn="l" rtl="0"/>
          <a:r>
            <a:rPr lang="en-US"/>
            <a:t>Judicial Review</a:t>
          </a:r>
        </a:p>
      </dgm:t>
    </dgm:pt>
    <dgm:pt modelId="{9AE20FE9-7EE4-E54E-949E-13CA7C650217}" type="parTrans" cxnId="{FFCB15F7-C1E4-D44B-8B93-E4F023B9637E}">
      <dgm:prSet/>
      <dgm:spPr/>
      <dgm:t>
        <a:bodyPr/>
        <a:lstStyle/>
        <a:p>
          <a:endParaRPr lang="en-US"/>
        </a:p>
      </dgm:t>
    </dgm:pt>
    <dgm:pt modelId="{7E179F93-0904-6848-860A-4174EBB69AFD}" type="sibTrans" cxnId="{FFCB15F7-C1E4-D44B-8B93-E4F023B9637E}">
      <dgm:prSet/>
      <dgm:spPr/>
      <dgm:t>
        <a:bodyPr/>
        <a:lstStyle/>
        <a:p>
          <a:endParaRPr lang="en-US"/>
        </a:p>
      </dgm:t>
    </dgm:pt>
    <dgm:pt modelId="{D422F096-F973-2249-8248-38CE45484566}">
      <dgm:prSet/>
      <dgm:spPr/>
      <dgm:t>
        <a:bodyPr/>
        <a:lstStyle/>
        <a:p>
          <a:pPr algn="l" rtl="0"/>
          <a:r>
            <a:rPr lang="en-US" i="1" dirty="0"/>
            <a:t>Marbury vs. Madison</a:t>
          </a:r>
          <a:endParaRPr lang="en-US" dirty="0"/>
        </a:p>
      </dgm:t>
    </dgm:pt>
    <dgm:pt modelId="{54528EE6-D6B4-E84B-9808-CD2B29ED7191}" type="parTrans" cxnId="{E02E2D30-ED78-B140-9B76-CB95BA86AEFD}">
      <dgm:prSet/>
      <dgm:spPr/>
      <dgm:t>
        <a:bodyPr/>
        <a:lstStyle/>
        <a:p>
          <a:endParaRPr lang="en-US"/>
        </a:p>
      </dgm:t>
    </dgm:pt>
    <dgm:pt modelId="{AF8965C5-C0A1-6C45-ACD3-4254056C6158}" type="sibTrans" cxnId="{E02E2D30-ED78-B140-9B76-CB95BA86AEFD}">
      <dgm:prSet/>
      <dgm:spPr/>
      <dgm:t>
        <a:bodyPr/>
        <a:lstStyle/>
        <a:p>
          <a:endParaRPr lang="en-US"/>
        </a:p>
      </dgm:t>
    </dgm:pt>
    <dgm:pt modelId="{46ED4BCA-E18C-BE40-AAD2-A2E751D2609A}">
      <dgm:prSet/>
      <dgm:spPr/>
      <dgm:t>
        <a:bodyPr/>
        <a:lstStyle/>
        <a:p>
          <a:pPr algn="ctr" rtl="0"/>
          <a:r>
            <a:rPr lang="en-US" u="sng" dirty="0"/>
            <a:t>Executive Branch</a:t>
          </a:r>
        </a:p>
      </dgm:t>
    </dgm:pt>
    <dgm:pt modelId="{9238D493-02AD-9545-9054-59810EE276F2}" type="parTrans" cxnId="{2DF5BB02-D68A-5C4B-95EB-B20F5BBEBE32}">
      <dgm:prSet/>
      <dgm:spPr/>
      <dgm:t>
        <a:bodyPr/>
        <a:lstStyle/>
        <a:p>
          <a:endParaRPr lang="en-US"/>
        </a:p>
      </dgm:t>
    </dgm:pt>
    <dgm:pt modelId="{1297BB68-C926-7947-B586-9B67B0EAF297}" type="sibTrans" cxnId="{2DF5BB02-D68A-5C4B-95EB-B20F5BBEBE32}">
      <dgm:prSet/>
      <dgm:spPr/>
      <dgm:t>
        <a:bodyPr/>
        <a:lstStyle/>
        <a:p>
          <a:endParaRPr lang="en-US"/>
        </a:p>
      </dgm:t>
    </dgm:pt>
    <dgm:pt modelId="{290DDFDD-73D3-E842-8F15-17EC8F7DB4AF}">
      <dgm:prSet/>
      <dgm:spPr/>
      <dgm:t>
        <a:bodyPr/>
        <a:lstStyle/>
        <a:p>
          <a:pPr algn="l" rtl="0"/>
          <a:r>
            <a:rPr lang="en-US" dirty="0"/>
            <a:t>Presidential Powers expanded through role as Commander-in-Chief </a:t>
          </a:r>
        </a:p>
      </dgm:t>
    </dgm:pt>
    <dgm:pt modelId="{66B1FC08-970F-A44E-A960-1DCCA863A848}" type="parTrans" cxnId="{B95D237C-D60A-FF41-B3C9-8E0BD53334DD}">
      <dgm:prSet/>
      <dgm:spPr/>
      <dgm:t>
        <a:bodyPr/>
        <a:lstStyle/>
        <a:p>
          <a:endParaRPr lang="en-US"/>
        </a:p>
      </dgm:t>
    </dgm:pt>
    <dgm:pt modelId="{83C725A7-A7CF-E64C-BA31-015237A05359}" type="sibTrans" cxnId="{B95D237C-D60A-FF41-B3C9-8E0BD53334DD}">
      <dgm:prSet/>
      <dgm:spPr/>
      <dgm:t>
        <a:bodyPr/>
        <a:lstStyle/>
        <a:p>
          <a:endParaRPr lang="en-US"/>
        </a:p>
      </dgm:t>
    </dgm:pt>
    <dgm:pt modelId="{ADDEE00B-1F6C-9845-B25F-DDB3F1E6DA03}">
      <dgm:prSet/>
      <dgm:spPr/>
      <dgm:t>
        <a:bodyPr/>
        <a:lstStyle/>
        <a:p>
          <a:pPr algn="l" rtl="0"/>
          <a:r>
            <a:rPr lang="en-US" dirty="0"/>
            <a:t>Whiskey Rebellion</a:t>
          </a:r>
        </a:p>
      </dgm:t>
    </dgm:pt>
    <dgm:pt modelId="{EDEBBA3D-B066-514B-BC9B-09BE58D1558B}" type="parTrans" cxnId="{6DF8C6B5-D8D4-DF4A-9FCA-017BB1D0479D}">
      <dgm:prSet/>
      <dgm:spPr/>
      <dgm:t>
        <a:bodyPr/>
        <a:lstStyle/>
        <a:p>
          <a:endParaRPr lang="en-US"/>
        </a:p>
      </dgm:t>
    </dgm:pt>
    <dgm:pt modelId="{323A19E6-EDA0-934C-BA63-54035FC05111}" type="sibTrans" cxnId="{6DF8C6B5-D8D4-DF4A-9FCA-017BB1D0479D}">
      <dgm:prSet/>
      <dgm:spPr/>
      <dgm:t>
        <a:bodyPr/>
        <a:lstStyle/>
        <a:p>
          <a:endParaRPr lang="en-US"/>
        </a:p>
      </dgm:t>
    </dgm:pt>
    <dgm:pt modelId="{84DF11CB-8796-4844-847C-824F615045BE}">
      <dgm:prSet/>
      <dgm:spPr/>
      <dgm:t>
        <a:bodyPr/>
        <a:lstStyle/>
        <a:p>
          <a:pPr algn="l" rtl="0"/>
          <a:r>
            <a:rPr lang="en-US" dirty="0"/>
            <a:t>Alien and Sedition Acts</a:t>
          </a:r>
        </a:p>
      </dgm:t>
    </dgm:pt>
    <dgm:pt modelId="{201440F5-936E-4E4E-8D40-4A10B5D263CC}" type="parTrans" cxnId="{7CAFA950-CFAF-2547-B5C0-960C1093CA79}">
      <dgm:prSet/>
      <dgm:spPr/>
      <dgm:t>
        <a:bodyPr/>
        <a:lstStyle/>
        <a:p>
          <a:endParaRPr lang="en-US"/>
        </a:p>
      </dgm:t>
    </dgm:pt>
    <dgm:pt modelId="{220A48A5-5B50-364C-80E7-FEFCAAC74996}" type="sibTrans" cxnId="{7CAFA950-CFAF-2547-B5C0-960C1093CA79}">
      <dgm:prSet/>
      <dgm:spPr/>
      <dgm:t>
        <a:bodyPr/>
        <a:lstStyle/>
        <a:p>
          <a:endParaRPr lang="en-US"/>
        </a:p>
      </dgm:t>
    </dgm:pt>
    <dgm:pt modelId="{AC0A846E-8177-FA4D-BF50-C208160FE9BC}" type="pres">
      <dgm:prSet presAssocID="{952266F1-72F9-B84F-90C4-BF5B6831E3AC}" presName="diagram" presStyleCnt="0">
        <dgm:presLayoutVars>
          <dgm:dir/>
          <dgm:resizeHandles val="exact"/>
        </dgm:presLayoutVars>
      </dgm:prSet>
      <dgm:spPr/>
    </dgm:pt>
    <dgm:pt modelId="{523978A3-D31A-D94A-8E77-0EA9452B86E6}" type="pres">
      <dgm:prSet presAssocID="{914B2039-5A54-494E-B5C3-1B112D36F92F}" presName="node" presStyleLbl="node1" presStyleIdx="0" presStyleCnt="3">
        <dgm:presLayoutVars>
          <dgm:bulletEnabled val="1"/>
        </dgm:presLayoutVars>
      </dgm:prSet>
      <dgm:spPr/>
    </dgm:pt>
    <dgm:pt modelId="{1A99D2CE-108F-9C4D-B109-B94F4CA47D56}" type="pres">
      <dgm:prSet presAssocID="{7B0F08DF-BC0C-304C-A7FD-E782BDABAD54}" presName="sibTrans" presStyleCnt="0"/>
      <dgm:spPr/>
    </dgm:pt>
    <dgm:pt modelId="{FF0B1054-DF56-354D-8FAC-AF09245FEC30}" type="pres">
      <dgm:prSet presAssocID="{3CC4E7C9-940F-1949-9146-4AF96022779E}" presName="node" presStyleLbl="node1" presStyleIdx="1" presStyleCnt="3">
        <dgm:presLayoutVars>
          <dgm:bulletEnabled val="1"/>
        </dgm:presLayoutVars>
      </dgm:prSet>
      <dgm:spPr/>
    </dgm:pt>
    <dgm:pt modelId="{9FB4D1F8-27C4-7D49-85E0-1D5D43424295}" type="pres">
      <dgm:prSet presAssocID="{708791EB-9475-6144-AD07-545D3A60F2AD}" presName="sibTrans" presStyleCnt="0"/>
      <dgm:spPr/>
    </dgm:pt>
    <dgm:pt modelId="{9B8EC520-46F2-B144-A12B-9B3117C3FBC4}" type="pres">
      <dgm:prSet presAssocID="{46ED4BCA-E18C-BE40-AAD2-A2E751D2609A}" presName="node" presStyleLbl="node1" presStyleIdx="2" presStyleCnt="3" custLinFactNeighborX="-506" custLinFactNeighborY="69">
        <dgm:presLayoutVars>
          <dgm:bulletEnabled val="1"/>
        </dgm:presLayoutVars>
      </dgm:prSet>
      <dgm:spPr/>
    </dgm:pt>
  </dgm:ptLst>
  <dgm:cxnLst>
    <dgm:cxn modelId="{2DF5BB02-D68A-5C4B-95EB-B20F5BBEBE32}" srcId="{952266F1-72F9-B84F-90C4-BF5B6831E3AC}" destId="{46ED4BCA-E18C-BE40-AAD2-A2E751D2609A}" srcOrd="2" destOrd="0" parTransId="{9238D493-02AD-9545-9054-59810EE276F2}" sibTransId="{1297BB68-C926-7947-B586-9B67B0EAF297}"/>
    <dgm:cxn modelId="{CF80B110-51DF-DA4A-A3A7-0F5CB92B0292}" type="presOf" srcId="{308FD7E6-6C15-ED4E-BF5C-14965A9057A1}" destId="{523978A3-D31A-D94A-8E77-0EA9452B86E6}" srcOrd="0" destOrd="3" presId="urn:microsoft.com/office/officeart/2005/8/layout/default"/>
    <dgm:cxn modelId="{E02E2D30-ED78-B140-9B76-CB95BA86AEFD}" srcId="{53AE453E-B910-2547-8209-4E9CA790EDBB}" destId="{D422F096-F973-2249-8248-38CE45484566}" srcOrd="0" destOrd="0" parTransId="{54528EE6-D6B4-E84B-9808-CD2B29ED7191}" sibTransId="{AF8965C5-C0A1-6C45-ACD3-4254056C6158}"/>
    <dgm:cxn modelId="{52CADB3A-4152-7044-A044-B300DE7C68B2}" type="presOf" srcId="{ADDEE00B-1F6C-9845-B25F-DDB3F1E6DA03}" destId="{9B8EC520-46F2-B144-A12B-9B3117C3FBC4}" srcOrd="0" destOrd="2" presId="urn:microsoft.com/office/officeart/2005/8/layout/default"/>
    <dgm:cxn modelId="{C355643C-28F9-C34A-A209-F25CED79D90E}" srcId="{F226108A-CF8A-5A47-B2AD-2CB54C4B5D60}" destId="{14E8792F-0970-3646-B4A9-10CEA6E02091}" srcOrd="0" destOrd="0" parTransId="{8B77A90B-60D0-9E4B-A4A1-EA35CE734EFA}" sibTransId="{50CC2B3B-A86C-CF43-8221-87E30DAD91D8}"/>
    <dgm:cxn modelId="{8D8FAC46-27BA-8745-925E-28CA38CADC14}" type="presOf" srcId="{B21DC341-87F8-4F49-B094-426D11A6DAED}" destId="{523978A3-D31A-D94A-8E77-0EA9452B86E6}" srcOrd="0" destOrd="5" presId="urn:microsoft.com/office/officeart/2005/8/layout/default"/>
    <dgm:cxn modelId="{7CAFA950-CFAF-2547-B5C0-960C1093CA79}" srcId="{290DDFDD-73D3-E842-8F15-17EC8F7DB4AF}" destId="{84DF11CB-8796-4844-847C-824F615045BE}" srcOrd="1" destOrd="0" parTransId="{201440F5-936E-4E4E-8D40-4A10B5D263CC}" sibTransId="{220A48A5-5B50-364C-80E7-FEFCAAC74996}"/>
    <dgm:cxn modelId="{61CF4E51-5D85-4842-9655-C81D1D3CDC4A}" type="presOf" srcId="{F226108A-CF8A-5A47-B2AD-2CB54C4B5D60}" destId="{523978A3-D31A-D94A-8E77-0EA9452B86E6}" srcOrd="0" destOrd="1" presId="urn:microsoft.com/office/officeart/2005/8/layout/default"/>
    <dgm:cxn modelId="{C6530E54-EE15-4742-89EF-E826C31B63E5}" type="presOf" srcId="{290DDFDD-73D3-E842-8F15-17EC8F7DB4AF}" destId="{9B8EC520-46F2-B144-A12B-9B3117C3FBC4}" srcOrd="0" destOrd="1" presId="urn:microsoft.com/office/officeart/2005/8/layout/default"/>
    <dgm:cxn modelId="{0E25DC71-1D1F-2143-B367-D78EF7778008}" srcId="{7E2BD04F-9140-9448-94EF-00F4B24C5685}" destId="{B21DC341-87F8-4F49-B094-426D11A6DAED}" srcOrd="0" destOrd="0" parTransId="{056CB08D-1AC5-214E-97EE-048D9AA12099}" sibTransId="{04FF2818-BCC5-E84A-BA9C-CABE58DA8898}"/>
    <dgm:cxn modelId="{E2EE3A72-10FE-DF45-A6A6-71D77D79A71C}" type="presOf" srcId="{14E8792F-0970-3646-B4A9-10CEA6E02091}" destId="{523978A3-D31A-D94A-8E77-0EA9452B86E6}" srcOrd="0" destOrd="2" presId="urn:microsoft.com/office/officeart/2005/8/layout/default"/>
    <dgm:cxn modelId="{F8364975-B5A2-2246-B48B-1B0D1F0F60BD}" type="presOf" srcId="{84DF11CB-8796-4844-847C-824F615045BE}" destId="{9B8EC520-46F2-B144-A12B-9B3117C3FBC4}" srcOrd="0" destOrd="3" presId="urn:microsoft.com/office/officeart/2005/8/layout/default"/>
    <dgm:cxn modelId="{B95D237C-D60A-FF41-B3C9-8E0BD53334DD}" srcId="{46ED4BCA-E18C-BE40-AAD2-A2E751D2609A}" destId="{290DDFDD-73D3-E842-8F15-17EC8F7DB4AF}" srcOrd="0" destOrd="0" parTransId="{66B1FC08-970F-A44E-A960-1DCCA863A848}" sibTransId="{83C725A7-A7CF-E64C-BA31-015237A05359}"/>
    <dgm:cxn modelId="{320E2193-473E-7C42-BEC6-A0A68636DCD8}" srcId="{952266F1-72F9-B84F-90C4-BF5B6831E3AC}" destId="{3CC4E7C9-940F-1949-9146-4AF96022779E}" srcOrd="1" destOrd="0" parTransId="{E6CE88B9-5BCC-574A-B375-E45A80202BD2}" sibTransId="{708791EB-9475-6144-AD07-545D3A60F2AD}"/>
    <dgm:cxn modelId="{85882A9D-9540-F440-926E-6F9B4704BDB3}" type="presOf" srcId="{914B2039-5A54-494E-B5C3-1B112D36F92F}" destId="{523978A3-D31A-D94A-8E77-0EA9452B86E6}" srcOrd="0" destOrd="0" presId="urn:microsoft.com/office/officeart/2005/8/layout/default"/>
    <dgm:cxn modelId="{FD7B0DAD-7CF7-004D-88F9-EBE6E572CEC9}" type="presOf" srcId="{46ED4BCA-E18C-BE40-AAD2-A2E751D2609A}" destId="{9B8EC520-46F2-B144-A12B-9B3117C3FBC4}" srcOrd="0" destOrd="0" presId="urn:microsoft.com/office/officeart/2005/8/layout/default"/>
    <dgm:cxn modelId="{6DF8C6B5-D8D4-DF4A-9FCA-017BB1D0479D}" srcId="{290DDFDD-73D3-E842-8F15-17EC8F7DB4AF}" destId="{ADDEE00B-1F6C-9845-B25F-DDB3F1E6DA03}" srcOrd="0" destOrd="0" parTransId="{EDEBBA3D-B066-514B-BC9B-09BE58D1558B}" sibTransId="{323A19E6-EDA0-934C-BA63-54035FC05111}"/>
    <dgm:cxn modelId="{23F9D4B6-B4CF-F046-81C2-CD0088640ABC}" srcId="{F226108A-CF8A-5A47-B2AD-2CB54C4B5D60}" destId="{308FD7E6-6C15-ED4E-BF5C-14965A9057A1}" srcOrd="1" destOrd="0" parTransId="{3A882CF8-1C3E-004B-90C5-54F481340960}" sibTransId="{59A743C2-EAB9-7343-8E31-5F699D1FEC76}"/>
    <dgm:cxn modelId="{DBA69BC8-7872-1A4D-968B-480F16AF4871}" srcId="{914B2039-5A54-494E-B5C3-1B112D36F92F}" destId="{7E2BD04F-9140-9448-94EF-00F4B24C5685}" srcOrd="1" destOrd="0" parTransId="{8DD4A332-D1B4-E245-8543-E3DC01E70E6C}" sibTransId="{4CAAA2AE-33F1-244F-9AEE-DBDB029A44D5}"/>
    <dgm:cxn modelId="{1AC150CE-1FC6-9A42-9208-8BC58066A46F}" srcId="{952266F1-72F9-B84F-90C4-BF5B6831E3AC}" destId="{914B2039-5A54-494E-B5C3-1B112D36F92F}" srcOrd="0" destOrd="0" parTransId="{EBD4E948-EAF4-6A48-AB37-00AD22CEB6C5}" sibTransId="{7B0F08DF-BC0C-304C-A7FD-E782BDABAD54}"/>
    <dgm:cxn modelId="{78D980DB-86AD-D04E-92EE-3E1916E4AE29}" type="presOf" srcId="{952266F1-72F9-B84F-90C4-BF5B6831E3AC}" destId="{AC0A846E-8177-FA4D-BF50-C208160FE9BC}" srcOrd="0" destOrd="0" presId="urn:microsoft.com/office/officeart/2005/8/layout/default"/>
    <dgm:cxn modelId="{1BEFC3E4-99DF-074C-B967-29295DA73435}" type="presOf" srcId="{53AE453E-B910-2547-8209-4E9CA790EDBB}" destId="{FF0B1054-DF56-354D-8FAC-AF09245FEC30}" srcOrd="0" destOrd="1" presId="urn:microsoft.com/office/officeart/2005/8/layout/default"/>
    <dgm:cxn modelId="{363905E5-F139-7B43-BF26-61B9F856EA9A}" type="presOf" srcId="{D422F096-F973-2249-8248-38CE45484566}" destId="{FF0B1054-DF56-354D-8FAC-AF09245FEC30}" srcOrd="0" destOrd="2" presId="urn:microsoft.com/office/officeart/2005/8/layout/default"/>
    <dgm:cxn modelId="{05CC00E7-0AD1-F143-B591-C45416F4D634}" srcId="{914B2039-5A54-494E-B5C3-1B112D36F92F}" destId="{F226108A-CF8A-5A47-B2AD-2CB54C4B5D60}" srcOrd="0" destOrd="0" parTransId="{FC6CE2DA-D3D2-7746-A9C6-5D0135B2358B}" sibTransId="{DAE595B1-A86C-2641-BD3E-2F2393A5683C}"/>
    <dgm:cxn modelId="{05498AE7-411B-3E47-9716-998236C4DC4C}" type="presOf" srcId="{7E2BD04F-9140-9448-94EF-00F4B24C5685}" destId="{523978A3-D31A-D94A-8E77-0EA9452B86E6}" srcOrd="0" destOrd="4" presId="urn:microsoft.com/office/officeart/2005/8/layout/default"/>
    <dgm:cxn modelId="{FFCB15F7-C1E4-D44B-8B93-E4F023B9637E}" srcId="{3CC4E7C9-940F-1949-9146-4AF96022779E}" destId="{53AE453E-B910-2547-8209-4E9CA790EDBB}" srcOrd="0" destOrd="0" parTransId="{9AE20FE9-7EE4-E54E-949E-13CA7C650217}" sibTransId="{7E179F93-0904-6848-860A-4174EBB69AFD}"/>
    <dgm:cxn modelId="{991748FB-5089-1444-9A24-2B03BCA82439}" type="presOf" srcId="{3CC4E7C9-940F-1949-9146-4AF96022779E}" destId="{FF0B1054-DF56-354D-8FAC-AF09245FEC30}" srcOrd="0" destOrd="0" presId="urn:microsoft.com/office/officeart/2005/8/layout/default"/>
    <dgm:cxn modelId="{52172DA8-D956-8A4B-96AC-8622CC16F67F}" type="presParOf" srcId="{AC0A846E-8177-FA4D-BF50-C208160FE9BC}" destId="{523978A3-D31A-D94A-8E77-0EA9452B86E6}" srcOrd="0" destOrd="0" presId="urn:microsoft.com/office/officeart/2005/8/layout/default"/>
    <dgm:cxn modelId="{6800C39F-1E7C-2144-B9FB-EE70C2673529}" type="presParOf" srcId="{AC0A846E-8177-FA4D-BF50-C208160FE9BC}" destId="{1A99D2CE-108F-9C4D-B109-B94F4CA47D56}" srcOrd="1" destOrd="0" presId="urn:microsoft.com/office/officeart/2005/8/layout/default"/>
    <dgm:cxn modelId="{795F81E5-7413-6745-A427-72F043084CE3}" type="presParOf" srcId="{AC0A846E-8177-FA4D-BF50-C208160FE9BC}" destId="{FF0B1054-DF56-354D-8FAC-AF09245FEC30}" srcOrd="2" destOrd="0" presId="urn:microsoft.com/office/officeart/2005/8/layout/default"/>
    <dgm:cxn modelId="{0FA2EC4A-C2D1-FA48-9768-D7D4EC40BCB5}" type="presParOf" srcId="{AC0A846E-8177-FA4D-BF50-C208160FE9BC}" destId="{9FB4D1F8-27C4-7D49-85E0-1D5D43424295}" srcOrd="3" destOrd="0" presId="urn:microsoft.com/office/officeart/2005/8/layout/default"/>
    <dgm:cxn modelId="{1AE6FFB8-95EB-7848-A7C4-8FCA0F1B8314}" type="presParOf" srcId="{AC0A846E-8177-FA4D-BF50-C208160FE9BC}" destId="{9B8EC520-46F2-B144-A12B-9B3117C3FBC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8430C-C645-C940-A819-7E0BCC382395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creation of the First National Bank (1790)</a:t>
          </a:r>
        </a:p>
      </dsp:txBody>
      <dsp:txXfrm>
        <a:off x="460905" y="1047"/>
        <a:ext cx="3479899" cy="2087939"/>
      </dsp:txXfrm>
    </dsp:sp>
    <dsp:sp modelId="{88EC530C-5F11-F147-8A41-2FA87D3B6C0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Whiskey Rebellion (1794)</a:t>
          </a:r>
        </a:p>
      </dsp:txBody>
      <dsp:txXfrm>
        <a:off x="4288794" y="1047"/>
        <a:ext cx="3479899" cy="2087939"/>
      </dsp:txXfrm>
    </dsp:sp>
    <dsp:sp modelId="{E7418388-3580-9640-882D-DBFC08F5CCCE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Alien and Sedition Acts (1798)</a:t>
          </a:r>
        </a:p>
      </dsp:txBody>
      <dsp:txXfrm>
        <a:off x="460905" y="2436976"/>
        <a:ext cx="3479899" cy="2087939"/>
      </dsp:txXfrm>
    </dsp:sp>
    <dsp:sp modelId="{5FB470B9-C154-0B4D-8A22-DD836F0E4353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 Marshall Court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i="0" kern="1200" dirty="0"/>
            <a:t>Judicial Review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Implied Powers Doctrine Affirmed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Federal Power Supreme Over States</a:t>
          </a: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18CA8-CC3B-864C-AF9C-8E769DA1D3C1}">
      <dsp:nvSpPr>
        <dsp:cNvPr id="0" name=""/>
        <dsp:cNvSpPr/>
      </dsp:nvSpPr>
      <dsp:spPr>
        <a:xfrm>
          <a:off x="95185" y="1047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u="sng" kern="1200" dirty="0"/>
            <a:t>Judicial Review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/>
            <a:t>Marbury v. Madison (1803)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Established SCOTUS as the final arbiter of constitutionality (Judicial Review)</a:t>
          </a:r>
        </a:p>
      </dsp:txBody>
      <dsp:txXfrm>
        <a:off x="95185" y="1047"/>
        <a:ext cx="3479899" cy="2087939"/>
      </dsp:txXfrm>
    </dsp:sp>
    <dsp:sp modelId="{C0F2DBAB-82C0-7C48-952C-F39962548955}">
      <dsp:nvSpPr>
        <dsp:cNvPr id="0" name=""/>
        <dsp:cNvSpPr/>
      </dsp:nvSpPr>
      <dsp:spPr>
        <a:xfrm>
          <a:off x="3923074" y="1047"/>
          <a:ext cx="4211339" cy="2087939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0" u="sng" kern="1200" dirty="0"/>
            <a:t>Implied Powers Doctrine Affirmed</a:t>
          </a:r>
        </a:p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i="1" kern="1200" dirty="0"/>
            <a:t>McCulloch V. Maryland (1819)</a:t>
          </a:r>
        </a:p>
        <a:p>
          <a:pPr marL="228600" lvl="1" indent="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Confirmed Hamilton’s notion of implied powers</a:t>
          </a:r>
        </a:p>
        <a:p>
          <a:pPr marL="0" lvl="2" indent="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/>
          </a:pPr>
          <a:r>
            <a:rPr lang="en-US" sz="2000" kern="1200" dirty="0"/>
            <a:t>Expansive understanding of federal power</a:t>
          </a:r>
        </a:p>
      </dsp:txBody>
      <dsp:txXfrm>
        <a:off x="3923074" y="1047"/>
        <a:ext cx="4211339" cy="2087939"/>
      </dsp:txXfrm>
    </dsp:sp>
    <dsp:sp modelId="{333FD528-5BA4-A249-BD0F-6324C7EC1D49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0" u="sng" kern="1200" dirty="0"/>
            <a:t>Federal Power Supreme Over States</a:t>
          </a: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i="1" kern="1200" dirty="0"/>
            <a:t>Gibbons v. Ogden (1835)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Confirmed the supremacy of federal law over state law</a:t>
          </a:r>
        </a:p>
      </dsp:txBody>
      <dsp:txXfrm>
        <a:off x="2374850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978A3-D31A-D94A-8E77-0EA9452B86E6}">
      <dsp:nvSpPr>
        <dsp:cNvPr id="0" name=""/>
        <dsp:cNvSpPr/>
      </dsp:nvSpPr>
      <dsp:spPr>
        <a:xfrm>
          <a:off x="60074" y="1600"/>
          <a:ext cx="3861643" cy="23169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Legislative Branch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Implied Powers Doctrine (Interpretation of the Necessary and Proper Clause) Gives Congress Lots of Power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National Bank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i="1" kern="1200"/>
            <a:t>McCulloch v. Maryland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Federal Laws supreme over State Laws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i="1" kern="1200"/>
            <a:t>Gibbons v. Ogden</a:t>
          </a:r>
          <a:endParaRPr lang="en-US" sz="1600" kern="1200"/>
        </a:p>
      </dsp:txBody>
      <dsp:txXfrm>
        <a:off x="60074" y="1600"/>
        <a:ext cx="3861643" cy="2316986"/>
      </dsp:txXfrm>
    </dsp:sp>
    <dsp:sp modelId="{FF0B1054-DF56-354D-8FAC-AF09245FEC30}">
      <dsp:nvSpPr>
        <dsp:cNvPr id="0" name=""/>
        <dsp:cNvSpPr/>
      </dsp:nvSpPr>
      <dsp:spPr>
        <a:xfrm>
          <a:off x="4307882" y="1600"/>
          <a:ext cx="3861643" cy="23169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Judicial Branch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Judicial Review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i="1" kern="1200" dirty="0"/>
            <a:t>Marbury vs. Madison</a:t>
          </a:r>
          <a:endParaRPr lang="en-US" sz="1600" kern="1200" dirty="0"/>
        </a:p>
      </dsp:txBody>
      <dsp:txXfrm>
        <a:off x="4307882" y="1600"/>
        <a:ext cx="3861643" cy="2316986"/>
      </dsp:txXfrm>
    </dsp:sp>
    <dsp:sp modelId="{9B8EC520-46F2-B144-A12B-9B3117C3FBC4}">
      <dsp:nvSpPr>
        <dsp:cNvPr id="0" name=""/>
        <dsp:cNvSpPr/>
      </dsp:nvSpPr>
      <dsp:spPr>
        <a:xfrm>
          <a:off x="2164438" y="2706349"/>
          <a:ext cx="3861643" cy="23169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u="sng" kern="1200" dirty="0"/>
            <a:t>Executive Branch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Presidential Powers expanded through role as Commander-in-Chief 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Whiskey Rebellion</a:t>
          </a:r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Alien and Sedition Acts</a:t>
          </a:r>
        </a:p>
      </dsp:txBody>
      <dsp:txXfrm>
        <a:off x="2164438" y="2706349"/>
        <a:ext cx="3861643" cy="2316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6BC07-4F13-174D-9308-C820DCFDF47C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827C8-4B0D-ED41-9265-1B426A029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1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E4024-C08D-F040-B088-F307F302AD86}" type="slidenum">
              <a:rPr lang="en-US"/>
              <a:pPr/>
              <a:t>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7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0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8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0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6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5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628B4-E757-5F47-BE3D-6B99E1107BB0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F19D-F866-8642-8C8A-1B16922A0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endParaRPr lang="en-US">
              <a:latin typeface="Dido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0927"/>
            <a:ext cx="9144000" cy="128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2800" i="1" dirty="0">
                <a:latin typeface="Didot" charset="0"/>
              </a:rPr>
              <a:t>L2: The Marshall Court Continues to Consolidate Federal Power</a:t>
            </a:r>
          </a:p>
          <a:p>
            <a:pPr algn="ctr" eaLnBrk="1" hangingPunct="1"/>
            <a:r>
              <a:rPr lang="en-US" sz="2600" u="sng" dirty="0">
                <a:latin typeface="Didot" charset="0"/>
              </a:rPr>
              <a:t>Striving for Balance Between Democracy and Authority</a:t>
            </a:r>
            <a:endParaRPr lang="en-US" sz="3000" dirty="0">
              <a:latin typeface="Didot" charset="0"/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423276" y="1484923"/>
            <a:ext cx="5271882" cy="5220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>
                <a:latin typeface="Didot" charset="0"/>
              </a:rPr>
              <a:t>Agenda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>
                <a:latin typeface="Didot" charset="0"/>
              </a:rPr>
              <a:t>Objective</a:t>
            </a:r>
            <a:r>
              <a:rPr lang="en-US" sz="2600" b="1" dirty="0">
                <a:latin typeface="Didot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 b="1" dirty="0">
                <a:latin typeface="Didot" charset="0"/>
              </a:rPr>
              <a:t>To understand the tension between Federalists and Republicans over the role and purpose of federal authority.</a:t>
            </a:r>
            <a:endParaRPr lang="en-US" sz="2600" b="1" dirty="0">
              <a:latin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endParaRPr lang="en-US" sz="2600" b="1" dirty="0">
              <a:latin typeface="Didot" charset="0"/>
            </a:endParaRP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600" b="1" u="sng" dirty="0">
                <a:latin typeface="Didot" charset="0"/>
              </a:rPr>
              <a:t>Schedule</a:t>
            </a:r>
            <a:r>
              <a:rPr lang="en-US" sz="2600" b="1" dirty="0">
                <a:latin typeface="Didot" charset="0"/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 b="1" dirty="0">
                <a:latin typeface="Didot" charset="0"/>
              </a:rPr>
              <a:t>Intro to Unit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20000"/>
              </a:spcBef>
              <a:buFontTx/>
              <a:buAutoNum type="arabicPeriod"/>
            </a:pPr>
            <a:r>
              <a:rPr lang="en-US" sz="2600" b="1" dirty="0">
                <a:latin typeface="Didot" charset="0"/>
              </a:rPr>
              <a:t>Lecture &amp; Discussion on Democracy and Authority in the Founding Period</a:t>
            </a:r>
          </a:p>
          <a:p>
            <a:pPr marL="1282700" lvl="1" indent="-5334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900" b="1" dirty="0">
              <a:latin typeface="Didot" charset="0"/>
            </a:endParaRPr>
          </a:p>
          <a:p>
            <a:pPr marL="609600" indent="-6096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b="1" u="sng" dirty="0">
                <a:latin typeface="Didot" charset="0"/>
              </a:rPr>
              <a:t> </a:t>
            </a:r>
          </a:p>
        </p:txBody>
      </p:sp>
      <p:sp>
        <p:nvSpPr>
          <p:cNvPr id="6" name="Rectangle 12"/>
          <p:cNvSpPr txBox="1">
            <a:spLocks noChangeArrowheads="1"/>
          </p:cNvSpPr>
          <p:nvPr/>
        </p:nvSpPr>
        <p:spPr bwMode="auto">
          <a:xfrm>
            <a:off x="6041486" y="1484923"/>
            <a:ext cx="2948812" cy="52206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600" b="1" u="sng" dirty="0">
                <a:latin typeface="Didot" charset="0"/>
              </a:rPr>
              <a:t>Homework</a:t>
            </a:r>
            <a:r>
              <a:rPr lang="en-US" sz="2600" b="1" dirty="0">
                <a:latin typeface="Didot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600" b="1" dirty="0">
                <a:latin typeface="Didot" charset="0"/>
              </a:rPr>
              <a:t>None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sz="2000" b="1" u="sng" dirty="0">
              <a:latin typeface="Didot" charset="0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r>
              <a:rPr lang="en-US" sz="2000" b="1" u="sng" dirty="0">
                <a:latin typeface="Dido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81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Didot"/>
                <a:cs typeface="Didot"/>
              </a:rPr>
              <a:t>Expansion of National Government Under the Federalists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85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Didot"/>
                <a:cs typeface="Didot"/>
              </a:rPr>
              <a:t>Marshall Court (1801-1835)</a:t>
            </a:r>
            <a:br>
              <a:rPr lang="en-US" dirty="0">
                <a:latin typeface="Didot"/>
                <a:cs typeface="Didot"/>
              </a:rPr>
            </a:br>
            <a:r>
              <a:rPr lang="en-US" dirty="0">
                <a:latin typeface="Didot"/>
                <a:cs typeface="Didot"/>
              </a:rPr>
              <a:t>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00200"/>
            <a:ext cx="5470769" cy="5121031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Didot"/>
                <a:cs typeface="Didot"/>
              </a:rPr>
              <a:t>John Marshall appointed Chief Justice of SCOTUS by John Adams</a:t>
            </a:r>
          </a:p>
          <a:p>
            <a:r>
              <a:rPr lang="en-US" dirty="0">
                <a:latin typeface="Didot"/>
                <a:cs typeface="Didot"/>
              </a:rPr>
              <a:t>Federalist Party leader and Secretary of State under John Adams</a:t>
            </a:r>
          </a:p>
          <a:p>
            <a:r>
              <a:rPr lang="en-US" dirty="0">
                <a:latin typeface="Didot"/>
                <a:cs typeface="Didot"/>
              </a:rPr>
              <a:t>His rulings </a:t>
            </a:r>
            <a:r>
              <a:rPr lang="en-US" i="1" dirty="0">
                <a:latin typeface="Didot"/>
                <a:cs typeface="Didot"/>
              </a:rPr>
              <a:t>dramatically</a:t>
            </a:r>
            <a:r>
              <a:rPr lang="en-US" dirty="0">
                <a:latin typeface="Didot"/>
                <a:cs typeface="Didot"/>
              </a:rPr>
              <a:t> elevated the power of SCOTUS</a:t>
            </a:r>
          </a:p>
          <a:p>
            <a:pPr lvl="1"/>
            <a:r>
              <a:rPr lang="en-US" dirty="0">
                <a:latin typeface="Didot"/>
                <a:cs typeface="Didot"/>
              </a:rPr>
              <a:t>Made SCOTUS a coequal branch of government along with the legislative and executive branch</a:t>
            </a:r>
          </a:p>
          <a:p>
            <a:pPr lvl="1"/>
            <a:r>
              <a:rPr lang="en-US" dirty="0">
                <a:latin typeface="Didot"/>
                <a:cs typeface="Didot"/>
              </a:rPr>
              <a:t>Established SCOTUS as the final arbiter of constitutionality (judicial review)</a:t>
            </a:r>
          </a:p>
          <a:p>
            <a:r>
              <a:rPr lang="en-US" dirty="0">
                <a:latin typeface="Didot"/>
                <a:cs typeface="Didot"/>
              </a:rPr>
              <a:t>Does all of this very inconspicuously </a:t>
            </a:r>
          </a:p>
          <a:p>
            <a:pPr lvl="1"/>
            <a:r>
              <a:rPr lang="en-US" dirty="0">
                <a:latin typeface="Didot"/>
                <a:cs typeface="Didot"/>
              </a:rPr>
              <a:t>From an appointed position…in the basement of the Capitol</a:t>
            </a: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54" y="2120537"/>
            <a:ext cx="3236546" cy="400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0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Didot"/>
                <a:cs typeface="Didot"/>
              </a:rPr>
              <a:t>Marshall Court (1801-1835)</a:t>
            </a:r>
            <a:br>
              <a:rPr lang="en-US" dirty="0">
                <a:latin typeface="Didot"/>
                <a:cs typeface="Didot"/>
              </a:rPr>
            </a:br>
            <a:r>
              <a:rPr lang="en-US" dirty="0">
                <a:latin typeface="Didot"/>
                <a:cs typeface="Didot"/>
              </a:rPr>
              <a:t>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10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idot" charset="0"/>
                <a:ea typeface="Didot" charset="0"/>
                <a:cs typeface="Didot" charset="0"/>
              </a:rPr>
              <a:t>Marshall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Didot" charset="0"/>
                <a:ea typeface="Didot" charset="0"/>
                <a:cs typeface="Didot" charset="0"/>
              </a:rPr>
              <a:t>“It was under Marshall’s leadership that the Supreme Court transmuted the federal structure created by the Founders into a nation strong enough to withstand even the shock of civil war.”  - Schwartz, 33 – Where do we see this?  </a:t>
            </a:r>
          </a:p>
          <a:p>
            <a:r>
              <a:rPr lang="en-US" dirty="0">
                <a:latin typeface="Didot" charset="0"/>
                <a:ea typeface="Didot" charset="0"/>
                <a:cs typeface="Didot" charset="0"/>
              </a:rPr>
              <a:t>How did Marshall use the Constitution to create the nation he wanted?</a:t>
            </a:r>
          </a:p>
        </p:txBody>
      </p:sp>
    </p:spTree>
    <p:extLst>
      <p:ext uri="{BB962C8B-B14F-4D97-AF65-F5344CB8AC3E}">
        <p14:creationId xmlns:p14="http://schemas.microsoft.com/office/powerpoint/2010/main" val="115611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Didot"/>
                <a:cs typeface="Didot"/>
              </a:rPr>
              <a:t>Marshall Court (1801-1835)</a:t>
            </a:r>
            <a:br>
              <a:rPr lang="en-US" dirty="0">
                <a:latin typeface="Didot"/>
                <a:cs typeface="Didot"/>
              </a:rPr>
            </a:br>
            <a:r>
              <a:rPr lang="en-US" dirty="0">
                <a:latin typeface="Didot"/>
                <a:cs typeface="Didot"/>
              </a:rPr>
              <a:t>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Didot"/>
                <a:cs typeface="Didot"/>
              </a:rPr>
              <a:t>Dramatically expands federal authority because:</a:t>
            </a:r>
          </a:p>
          <a:p>
            <a:pPr lvl="1"/>
            <a:r>
              <a:rPr lang="en-US" dirty="0">
                <a:latin typeface="Didot"/>
                <a:cs typeface="Didot"/>
              </a:rPr>
              <a:t>Grows federal authority by making SCOTUS an equal branch</a:t>
            </a:r>
          </a:p>
          <a:p>
            <a:pPr lvl="1"/>
            <a:r>
              <a:rPr lang="en-US" dirty="0">
                <a:latin typeface="Didot"/>
                <a:cs typeface="Didot"/>
              </a:rPr>
              <a:t>Gives SCOTUS tremendous power</a:t>
            </a:r>
          </a:p>
          <a:p>
            <a:pPr lvl="2"/>
            <a:r>
              <a:rPr lang="en-US" dirty="0">
                <a:latin typeface="Didot"/>
                <a:cs typeface="Didot"/>
              </a:rPr>
              <a:t>SCOTUS—not the people, not the states, not the president—decides if something is constitutional</a:t>
            </a:r>
          </a:p>
          <a:p>
            <a:pPr lvl="1"/>
            <a:r>
              <a:rPr lang="en-US" dirty="0">
                <a:latin typeface="Didot"/>
                <a:cs typeface="Didot"/>
              </a:rPr>
              <a:t>Federal law is superior to state law</a:t>
            </a:r>
          </a:p>
          <a:p>
            <a:pPr lvl="2"/>
            <a:r>
              <a:rPr lang="en-US" dirty="0">
                <a:latin typeface="Didot"/>
                <a:cs typeface="Didot"/>
              </a:rPr>
              <a:t>Federal government is more powerful than states</a:t>
            </a:r>
          </a:p>
        </p:txBody>
      </p:sp>
    </p:spTree>
    <p:extLst>
      <p:ext uri="{BB962C8B-B14F-4D97-AF65-F5344CB8AC3E}">
        <p14:creationId xmlns:p14="http://schemas.microsoft.com/office/powerpoint/2010/main" val="304845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br>
              <a:rPr lang="en-US" dirty="0">
                <a:latin typeface="Didot"/>
                <a:cs typeface="Didot"/>
              </a:rPr>
            </a:br>
            <a:r>
              <a:rPr lang="en-US" dirty="0">
                <a:latin typeface="Didot"/>
                <a:cs typeface="Didot"/>
              </a:rPr>
              <a:t>Federalists Expand Federal Authority in all Branches!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337013"/>
              </p:ext>
            </p:extLst>
          </p:nvPr>
        </p:nvGraphicFramePr>
        <p:xfrm>
          <a:off x="457200" y="1600200"/>
          <a:ext cx="8229600" cy="502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41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420</Words>
  <Application>Microsoft Macintosh PowerPoint</Application>
  <PresentationFormat>On-screen Show 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Didot</vt:lpstr>
      <vt:lpstr>Times New Roman</vt:lpstr>
      <vt:lpstr>Office Theme</vt:lpstr>
      <vt:lpstr>PowerPoint Presentation</vt:lpstr>
      <vt:lpstr>Expansion of National Government Under the Federalists</vt:lpstr>
      <vt:lpstr>Marshall Court (1801-1835) Story</vt:lpstr>
      <vt:lpstr>Marshall Court (1801-1835) Story</vt:lpstr>
      <vt:lpstr>Marshall Discussion</vt:lpstr>
      <vt:lpstr>Marshall Court (1801-1835) Significance</vt:lpstr>
      <vt:lpstr> Federalists Expand Federal Authority in all Branches!</vt:lpstr>
    </vt:vector>
  </TitlesOfParts>
  <Company>Wellesley Public Schools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WPS</dc:creator>
  <cp:lastModifiedBy>Microsoft Office User</cp:lastModifiedBy>
  <cp:revision>47</cp:revision>
  <dcterms:created xsi:type="dcterms:W3CDTF">2014-09-09T17:49:49Z</dcterms:created>
  <dcterms:modified xsi:type="dcterms:W3CDTF">2018-09-13T16:56:32Z</dcterms:modified>
</cp:coreProperties>
</file>