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542"/>
  </p:normalViewPr>
  <p:slideViewPr>
    <p:cSldViewPr snapToGrid="0" snapToObjects="1">
      <p:cViewPr varScale="1">
        <p:scale>
          <a:sx n="87" d="100"/>
          <a:sy n="87" d="100"/>
        </p:scale>
        <p:origin x="13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6E9E1-CF30-AF4A-B4E2-A7798ADB5263}" type="datetimeFigureOut">
              <a:rPr lang="en-US" smtClean="0"/>
              <a:t>9/26/18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6EBE5-E926-4749-8C69-7343DAE0E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3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E4024-C08D-F040-B088-F307F302AD86}" type="slidenum">
              <a:rPr lang="en-US"/>
              <a:pPr/>
              <a:t>1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2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C465-3BFF-AF46-A32B-C071036D6207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708B-B16C-BF4D-AA1C-C86B5E7D1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C465-3BFF-AF46-A32B-C071036D6207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708B-B16C-BF4D-AA1C-C86B5E7D1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0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C465-3BFF-AF46-A32B-C071036D6207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708B-B16C-BF4D-AA1C-C86B5E7D1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6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C465-3BFF-AF46-A32B-C071036D6207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708B-B16C-BF4D-AA1C-C86B5E7D1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3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C465-3BFF-AF46-A32B-C071036D6207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708B-B16C-BF4D-AA1C-C86B5E7D1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C465-3BFF-AF46-A32B-C071036D6207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708B-B16C-BF4D-AA1C-C86B5E7D1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61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C465-3BFF-AF46-A32B-C071036D6207}" type="datetimeFigureOut">
              <a:rPr lang="en-US" smtClean="0"/>
              <a:t>9/26/18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708B-B16C-BF4D-AA1C-C86B5E7D1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C465-3BFF-AF46-A32B-C071036D6207}" type="datetimeFigureOut">
              <a:rPr lang="en-US" smtClean="0"/>
              <a:t>9/26/18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708B-B16C-BF4D-AA1C-C86B5E7D1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4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C465-3BFF-AF46-A32B-C071036D6207}" type="datetimeFigureOut">
              <a:rPr lang="en-US" smtClean="0"/>
              <a:t>9/26/18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708B-B16C-BF4D-AA1C-C86B5E7D1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1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C465-3BFF-AF46-A32B-C071036D6207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708B-B16C-BF4D-AA1C-C86B5E7D1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C465-3BFF-AF46-A32B-C071036D6207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708B-B16C-BF4D-AA1C-C86B5E7D1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0C465-3BFF-AF46-A32B-C071036D6207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4708B-B16C-BF4D-AA1C-C86B5E7D1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9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3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20927"/>
            <a:ext cx="9144000" cy="1282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2800" i="1" dirty="0">
                <a:latin typeface="Didot" charset="0"/>
              </a:rPr>
              <a:t>L6&amp;L7: Democracy and Authority in the Civil War</a:t>
            </a:r>
          </a:p>
          <a:p>
            <a:pPr algn="ctr" eaLnBrk="1" hangingPunct="1"/>
            <a:r>
              <a:rPr lang="en-US" sz="2600" u="sng" dirty="0">
                <a:latin typeface="Didot" charset="0"/>
              </a:rPr>
              <a:t>Striving for Balance Between Democracy and Authority</a:t>
            </a:r>
            <a:endParaRPr lang="en-US" sz="3000" dirty="0">
              <a:latin typeface="Didot" charset="0"/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423276" y="1303321"/>
            <a:ext cx="4669424" cy="54022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600" b="1" u="sng" dirty="0">
                <a:latin typeface="Didot" charset="0"/>
              </a:rPr>
              <a:t>Agenda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600" b="1" u="sng" dirty="0">
                <a:latin typeface="Didot" charset="0"/>
              </a:rPr>
              <a:t>Objective</a:t>
            </a:r>
            <a:r>
              <a:rPr lang="en-US" sz="2600" b="1" dirty="0">
                <a:latin typeface="Didot" charset="0"/>
              </a:rPr>
              <a:t>: 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600" b="1" dirty="0">
                <a:latin typeface="Didot" charset="0"/>
              </a:rPr>
              <a:t>To evaluate the shifting definitions of democracy and authority during the Civil War.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600" b="1" dirty="0">
                <a:latin typeface="Didot" charset="0"/>
              </a:rPr>
              <a:t>To assess the differences in these definitions between the Union and the Confederacy.</a:t>
            </a:r>
            <a:endParaRPr lang="en-US" sz="2600" b="1" dirty="0">
              <a:latin typeface="Times New Roman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en-US" sz="2600" b="1" dirty="0">
              <a:latin typeface="Didot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600" b="1" u="sng" dirty="0">
                <a:latin typeface="Didot" charset="0"/>
              </a:rPr>
              <a:t>Schedule</a:t>
            </a:r>
            <a:r>
              <a:rPr lang="en-US" sz="2600" b="1" dirty="0">
                <a:latin typeface="Didot" charset="0"/>
              </a:rPr>
              <a:t>: 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600" b="1" dirty="0">
                <a:latin typeface="Didot" charset="0"/>
              </a:rPr>
              <a:t>Two days of whole class discussions</a:t>
            </a:r>
          </a:p>
          <a:p>
            <a:pPr marL="1282700" lvl="1" indent="-5334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900" b="1" dirty="0">
              <a:latin typeface="Didot" charset="0"/>
            </a:endParaRPr>
          </a:p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b="1" u="sng" dirty="0">
                <a:latin typeface="Didot" charset="0"/>
              </a:rPr>
              <a:t> </a:t>
            </a:r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5355224" y="1324249"/>
            <a:ext cx="3635074" cy="53813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200" b="1" u="sng" dirty="0">
                <a:latin typeface="Didot" charset="0"/>
              </a:rPr>
              <a:t>Homework: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endParaRPr lang="en-US" sz="2200" b="1" u="sng" dirty="0">
              <a:latin typeface="Didot" charset="0"/>
            </a:endParaRP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2200" b="1" dirty="0">
                <a:latin typeface="Didot" charset="0"/>
              </a:rPr>
              <a:t>1. Read </a:t>
            </a:r>
            <a:r>
              <a:rPr lang="en-US" b="1" dirty="0">
                <a:latin typeface="Didot" charset="0"/>
              </a:rPr>
              <a:t>Drake, Calhoun, McCurry for L7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b="1" dirty="0">
                <a:latin typeface="Didot" charset="0"/>
              </a:rPr>
              <a:t>Yellow = Fri 9/28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b="1">
                <a:latin typeface="Didot" charset="0"/>
              </a:rPr>
              <a:t>Tan = Mon </a:t>
            </a:r>
            <a:r>
              <a:rPr lang="en-US" b="1" dirty="0">
                <a:latin typeface="Didot" charset="0"/>
              </a:rPr>
              <a:t>10/1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b="1" dirty="0">
                <a:latin typeface="Didot" charset="0"/>
              </a:rPr>
              <a:t>Purple = Mon 10/1</a:t>
            </a:r>
          </a:p>
          <a:p>
            <a:pPr marL="0" indent="0" eaLnBrk="1" hangingPunct="1">
              <a:spcBef>
                <a:spcPct val="20000"/>
              </a:spcBef>
              <a:buClr>
                <a:schemeClr val="tx1"/>
              </a:buClr>
            </a:pPr>
            <a:endParaRPr lang="en-US" sz="2200" b="1" u="sng" dirty="0">
              <a:latin typeface="Dido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72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83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Didot</vt:lpstr>
      <vt:lpstr>Times New Roman</vt:lpstr>
      <vt:lpstr>Office Theme</vt:lpstr>
      <vt:lpstr>PowerPoint Presentation</vt:lpstr>
    </vt:vector>
  </TitlesOfParts>
  <Company>Wellesley Public Schools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WPS</dc:creator>
  <cp:lastModifiedBy>Microsoft Office User</cp:lastModifiedBy>
  <cp:revision>9</cp:revision>
  <dcterms:created xsi:type="dcterms:W3CDTF">2014-09-17T11:58:23Z</dcterms:created>
  <dcterms:modified xsi:type="dcterms:W3CDTF">2018-09-26T12:47:37Z</dcterms:modified>
</cp:coreProperties>
</file>