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1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8"/>
    <p:restoredTop sz="94542"/>
  </p:normalViewPr>
  <p:slideViewPr>
    <p:cSldViewPr snapToGrid="0" snapToObjects="1">
      <p:cViewPr varScale="1">
        <p:scale>
          <a:sx n="87" d="100"/>
          <a:sy n="87" d="100"/>
        </p:scale>
        <p:origin x="12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7F90A-A7C5-D341-A6EA-7D6452F6292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B6A55-282D-4840-9B85-3C0E3EEC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7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3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3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9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6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1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8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1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5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8ABF-59C4-DE4A-A568-3D2098A09FB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6A68-4A67-9C42-AC13-93A46D4B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images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itle 1"/>
          <p:cNvSpPr>
            <a:spLocks/>
          </p:cNvSpPr>
          <p:nvPr/>
        </p:nvSpPr>
        <p:spPr bwMode="auto">
          <a:xfrm>
            <a:off x="4568" y="22860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000" i="1" dirty="0">
                <a:latin typeface="Didot" charset="0"/>
                <a:cs typeface="Didot" charset="0"/>
              </a:rPr>
              <a:t>L16: Authority or Authoritarianism in the Cold War (1950s)</a:t>
            </a:r>
          </a:p>
          <a:p>
            <a:pPr algn="ctr"/>
            <a:r>
              <a:rPr lang="en-US" sz="2600" u="sng" dirty="0">
                <a:latin typeface="Didot" charset="0"/>
                <a:cs typeface="Didot" charset="0"/>
              </a:rPr>
              <a:t>Striving for Balance Between Democracy and Authority</a:t>
            </a:r>
            <a:endParaRPr lang="en-US" sz="2600" dirty="0">
              <a:latin typeface="Didot" charset="0"/>
              <a:cs typeface="Didot" charset="0"/>
            </a:endParaRPr>
          </a:p>
          <a:p>
            <a:pPr algn="ctr"/>
            <a:endParaRPr lang="en-US" sz="3600" i="1" u="sng" dirty="0">
              <a:latin typeface="Didot" charset="0"/>
              <a:cs typeface="Didot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04801" y="1600200"/>
            <a:ext cx="5182153" cy="500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spcBef>
                <a:spcPct val="20000"/>
              </a:spcBef>
              <a:defRPr/>
            </a:pPr>
            <a:r>
              <a:rPr lang="en-US" sz="2000" b="1" u="sng" dirty="0">
                <a:latin typeface="Didot"/>
                <a:cs typeface="Didot"/>
              </a:rPr>
              <a:t>Agenda</a:t>
            </a: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000" b="1" u="sng" dirty="0">
                <a:latin typeface="Didot"/>
                <a:cs typeface="Didot"/>
              </a:rPr>
              <a:t>Objective</a:t>
            </a:r>
            <a:r>
              <a:rPr lang="en-US" sz="2000" b="1" dirty="0">
                <a:latin typeface="Didot"/>
                <a:cs typeface="Didot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Didot"/>
                <a:cs typeface="Didot"/>
              </a:rPr>
              <a:t>To understand how freedom was defined in the Cold War.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Didot"/>
                <a:cs typeface="Didot"/>
              </a:rPr>
              <a:t>To evaluate whether authority gave way to authoritarianism. </a:t>
            </a:r>
          </a:p>
          <a:p>
            <a:endParaRPr lang="en-US" sz="2000" b="1" dirty="0">
              <a:latin typeface="Didot"/>
              <a:cs typeface="Didot"/>
            </a:endParaRP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000" b="1" u="sng" dirty="0">
                <a:latin typeface="Didot"/>
                <a:cs typeface="Didot"/>
              </a:rPr>
              <a:t>Schedule</a:t>
            </a:r>
            <a:r>
              <a:rPr lang="en-US" sz="2000" b="1" dirty="0">
                <a:latin typeface="Didot"/>
                <a:cs typeface="Didot"/>
              </a:rPr>
              <a:t>: </a:t>
            </a:r>
          </a:p>
          <a:p>
            <a:pPr marL="609600" indent="-609600"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000" b="1" dirty="0">
                <a:latin typeface="Didot"/>
                <a:cs typeface="Didot"/>
              </a:rPr>
              <a:t>Discussion</a:t>
            </a:r>
            <a:endParaRPr lang="en-US" sz="2000" b="1" dirty="0"/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000" b="1" u="sng" dirty="0"/>
              <a:t> </a:t>
            </a:r>
          </a:p>
        </p:txBody>
      </p:sp>
      <p:sp>
        <p:nvSpPr>
          <p:cNvPr id="17412" name="Rectangle 12"/>
          <p:cNvSpPr txBox="1">
            <a:spLocks noChangeArrowheads="1"/>
          </p:cNvSpPr>
          <p:nvPr/>
        </p:nvSpPr>
        <p:spPr bwMode="auto">
          <a:xfrm>
            <a:off x="5751871" y="1600199"/>
            <a:ext cx="3127212" cy="500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600" b="1" u="sng" dirty="0">
                <a:latin typeface="Didot" charset="0"/>
              </a:rPr>
              <a:t>Homework</a:t>
            </a:r>
            <a:endParaRPr lang="en-US" sz="1800" b="1" u="sng" dirty="0">
              <a:latin typeface="Didot" charset="0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defRPr/>
            </a:pPr>
            <a:endParaRPr lang="en-US" sz="1800" b="1" u="sng" dirty="0">
              <a:latin typeface="Didot" charset="0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dirty="0">
                <a:latin typeface="Didot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67892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48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Didot</vt:lpstr>
      <vt:lpstr>Office Theme</vt:lpstr>
      <vt:lpstr>PowerPoint Presentation</vt:lpstr>
    </vt:vector>
  </TitlesOfParts>
  <Company>Wellesley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WPS</dc:creator>
  <cp:lastModifiedBy>Microsoft Office User</cp:lastModifiedBy>
  <cp:revision>90</cp:revision>
  <dcterms:created xsi:type="dcterms:W3CDTF">2015-10-14T13:55:33Z</dcterms:created>
  <dcterms:modified xsi:type="dcterms:W3CDTF">2018-10-22T11:59:56Z</dcterms:modified>
</cp:coreProperties>
</file>