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718"/>
  </p:normalViewPr>
  <p:slideViewPr>
    <p:cSldViewPr snapToGrid="0" snapToObjects="1">
      <p:cViewPr varScale="1">
        <p:scale>
          <a:sx n="87" d="100"/>
          <a:sy n="87" d="100"/>
        </p:scale>
        <p:origin x="133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0B11-46C7-4841-8B1C-2A15A8BC7C86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E649-1600-9449-92C4-E9057E0D5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9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0B11-46C7-4841-8B1C-2A15A8BC7C86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E649-1600-9449-92C4-E9057E0D5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01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0B11-46C7-4841-8B1C-2A15A8BC7C86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E649-1600-9449-92C4-E9057E0D5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9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0B11-46C7-4841-8B1C-2A15A8BC7C86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E649-1600-9449-92C4-E9057E0D5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6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0B11-46C7-4841-8B1C-2A15A8BC7C86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E649-1600-9449-92C4-E9057E0D5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4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0B11-46C7-4841-8B1C-2A15A8BC7C86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E649-1600-9449-92C4-E9057E0D5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8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0B11-46C7-4841-8B1C-2A15A8BC7C86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E649-1600-9449-92C4-E9057E0D5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01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0B11-46C7-4841-8B1C-2A15A8BC7C86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E649-1600-9449-92C4-E9057E0D5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28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0B11-46C7-4841-8B1C-2A15A8BC7C86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E649-1600-9449-92C4-E9057E0D5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1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0B11-46C7-4841-8B1C-2A15A8BC7C86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E649-1600-9449-92C4-E9057E0D5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7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0B11-46C7-4841-8B1C-2A15A8BC7C86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E649-1600-9449-92C4-E9057E0D5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3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50B11-46C7-4841-8B1C-2A15A8BC7C86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2E649-1600-9449-92C4-E9057E0D5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5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7" descr="images.jpg"/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3098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itle 1"/>
          <p:cNvSpPr>
            <a:spLocks/>
          </p:cNvSpPr>
          <p:nvPr/>
        </p:nvSpPr>
        <p:spPr bwMode="auto">
          <a:xfrm>
            <a:off x="0" y="8572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 i="1" dirty="0">
                <a:latin typeface="Didot" charset="0"/>
                <a:cs typeface="Didot" charset="0"/>
              </a:rPr>
              <a:t>L18: The Warren Court (1953-1969)</a:t>
            </a:r>
          </a:p>
          <a:p>
            <a:pPr algn="ctr"/>
            <a:r>
              <a:rPr lang="en-US" sz="2800" u="sng" dirty="0">
                <a:latin typeface="Didot" charset="0"/>
                <a:cs typeface="Didot" charset="0"/>
              </a:rPr>
              <a:t>Striving for Balance Between Democracy and Authority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304800" y="1405468"/>
            <a:ext cx="3945467" cy="50572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marL="609600" indent="-609600" algn="ctr" eaLnBrk="1" hangingPunct="1">
              <a:spcBef>
                <a:spcPct val="20000"/>
              </a:spcBef>
              <a:defRPr/>
            </a:pPr>
            <a:r>
              <a:rPr lang="en-US" sz="2600" b="1" u="sng" dirty="0">
                <a:latin typeface="Didot"/>
                <a:cs typeface="Didot"/>
              </a:rPr>
              <a:t>Agenda</a:t>
            </a:r>
          </a:p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en-US" sz="2600" b="1" u="sng" dirty="0">
                <a:latin typeface="Didot"/>
                <a:cs typeface="Didot"/>
              </a:rPr>
              <a:t>Objective</a:t>
            </a:r>
            <a:r>
              <a:rPr lang="en-US" sz="2600" b="1" dirty="0">
                <a:latin typeface="Didot"/>
                <a:cs typeface="Didot"/>
              </a:rPr>
              <a:t>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600" b="1" dirty="0">
                <a:latin typeface="Didot"/>
                <a:cs typeface="Didot"/>
              </a:rPr>
              <a:t>To evaluate how the Warren Court expanded the role of the judiciary in the 1950s and 1960s.</a:t>
            </a:r>
          </a:p>
          <a:p>
            <a:pPr>
              <a:defRPr/>
            </a:pPr>
            <a:endParaRPr lang="en-US" sz="2600" b="1" dirty="0">
              <a:latin typeface="Didot"/>
              <a:cs typeface="Didot"/>
            </a:endParaRPr>
          </a:p>
          <a:p>
            <a:pPr>
              <a:defRPr/>
            </a:pPr>
            <a:endParaRPr lang="en-US" sz="2600" b="1" dirty="0">
              <a:latin typeface="Didot"/>
              <a:cs typeface="Didot"/>
            </a:endParaRPr>
          </a:p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en-US" sz="2600" b="1" u="sng" dirty="0">
                <a:latin typeface="Didot"/>
                <a:cs typeface="Didot"/>
              </a:rPr>
              <a:t>Schedule</a:t>
            </a:r>
            <a:r>
              <a:rPr lang="en-US" sz="2600" b="1" dirty="0">
                <a:latin typeface="Didot"/>
                <a:cs typeface="Didot"/>
              </a:rPr>
              <a:t>: </a:t>
            </a:r>
          </a:p>
          <a:p>
            <a:pPr marL="609600" indent="-609600"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sz="2600" b="1" dirty="0">
                <a:latin typeface="Didot"/>
                <a:cs typeface="Didot"/>
              </a:rPr>
              <a:t>Discussion 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US" sz="2100" b="1" dirty="0"/>
          </a:p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en-US" sz="2100" b="1" u="sng" dirty="0"/>
              <a:t> </a:t>
            </a:r>
          </a:p>
        </p:txBody>
      </p:sp>
      <p:sp>
        <p:nvSpPr>
          <p:cNvPr id="13316" name="Rectangle 12"/>
          <p:cNvSpPr txBox="1">
            <a:spLocks noChangeArrowheads="1"/>
          </p:cNvSpPr>
          <p:nvPr/>
        </p:nvSpPr>
        <p:spPr bwMode="auto">
          <a:xfrm>
            <a:off x="4555067" y="1405468"/>
            <a:ext cx="4233333" cy="50572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200" b="1" u="sng" dirty="0">
                <a:latin typeface="Didot" charset="0"/>
              </a:rPr>
              <a:t>Homework:</a:t>
            </a:r>
          </a:p>
          <a:p>
            <a:pPr marL="514350" indent="-514350" eaLnBrk="1" hangingPunct="1">
              <a:spcBef>
                <a:spcPct val="20000"/>
              </a:spcBef>
              <a:buClr>
                <a:schemeClr val="tx1"/>
              </a:buClr>
              <a:buFontTx/>
              <a:buAutoNum type="arabicPeriod"/>
              <a:defRPr/>
            </a:pPr>
            <a:r>
              <a:rPr lang="en-US" sz="2200" b="1" dirty="0">
                <a:latin typeface="Didot" charset="0"/>
              </a:rPr>
              <a:t>Readings by </a:t>
            </a:r>
            <a:r>
              <a:rPr lang="en-US" sz="2200" b="1" dirty="0" err="1">
                <a:latin typeface="Didot" charset="0"/>
              </a:rPr>
              <a:t>Foner</a:t>
            </a:r>
            <a:r>
              <a:rPr lang="en-US" sz="2200" b="1" dirty="0">
                <a:latin typeface="Didot" charset="0"/>
              </a:rPr>
              <a:t> and Jacobs on 1970s and 1980s conservatism Due L19</a:t>
            </a:r>
          </a:p>
          <a:p>
            <a:pPr marL="0" indent="0" eaLnBrk="1" hangingPunct="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200" b="1" dirty="0">
                <a:latin typeface="Didot" charset="0"/>
              </a:rPr>
              <a:t>Yellow = Fri 10/26</a:t>
            </a:r>
          </a:p>
          <a:p>
            <a:pPr marL="0" indent="0" eaLnBrk="1" hangingPunct="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200" b="1" dirty="0">
                <a:latin typeface="Didot" charset="0"/>
              </a:rPr>
              <a:t>Tan = Mon 10/29</a:t>
            </a:r>
          </a:p>
          <a:p>
            <a:pPr marL="0" indent="0" eaLnBrk="1" hangingPunct="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200" b="1" dirty="0">
                <a:latin typeface="Didot" charset="0"/>
              </a:rPr>
              <a:t>Purple = Mon 10/29</a:t>
            </a:r>
          </a:p>
          <a:p>
            <a:pPr marL="0" indent="0" eaLnBrk="1" hangingPunct="1">
              <a:spcBef>
                <a:spcPct val="20000"/>
              </a:spcBef>
              <a:buClr>
                <a:schemeClr val="tx1"/>
              </a:buClr>
              <a:defRPr/>
            </a:pPr>
            <a:endParaRPr lang="en-US" sz="2200" b="1" dirty="0">
              <a:latin typeface="Didot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AutoNum type="arabicPeriod" startAt="2"/>
              <a:defRPr/>
            </a:pPr>
            <a:r>
              <a:rPr lang="en-US" altLang="en-US" sz="2200" b="1" dirty="0">
                <a:latin typeface="Didot" panose="02000503000000020003" pitchFamily="2" charset="-79"/>
              </a:rPr>
              <a:t>Unit Test</a:t>
            </a:r>
          </a:p>
          <a:p>
            <a:pPr marL="0" indent="0">
              <a:buClr>
                <a:schemeClr val="tx1"/>
              </a:buClr>
              <a:defRPr/>
            </a:pPr>
            <a:r>
              <a:rPr lang="en-US" altLang="en-US" sz="2200" b="1" dirty="0">
                <a:latin typeface="Didot" panose="02000503000000020003" pitchFamily="2" charset="-79"/>
              </a:rPr>
              <a:t>Yellow = Mon 11/5</a:t>
            </a:r>
          </a:p>
          <a:p>
            <a:pPr marL="0" indent="0">
              <a:buClr>
                <a:schemeClr val="tx1"/>
              </a:buClr>
              <a:defRPr/>
            </a:pPr>
            <a:r>
              <a:rPr lang="en-US" altLang="en-US" sz="2200" b="1" dirty="0">
                <a:latin typeface="Didot" panose="02000503000000020003" pitchFamily="2" charset="-79"/>
              </a:rPr>
              <a:t>Tan = Fri 11/2</a:t>
            </a:r>
          </a:p>
          <a:p>
            <a:pPr marL="0" indent="0">
              <a:buClr>
                <a:schemeClr val="tx1"/>
              </a:buClr>
              <a:defRPr/>
            </a:pPr>
            <a:r>
              <a:rPr lang="en-US" altLang="en-US" sz="2200" b="1" dirty="0">
                <a:latin typeface="Didot" panose="02000503000000020003" pitchFamily="2" charset="-79"/>
              </a:rPr>
              <a:t>Purple = Fri 11/2</a:t>
            </a:r>
          </a:p>
        </p:txBody>
      </p:sp>
    </p:spTree>
    <p:extLst>
      <p:ext uri="{BB962C8B-B14F-4D97-AF65-F5344CB8AC3E}">
        <p14:creationId xmlns:p14="http://schemas.microsoft.com/office/powerpoint/2010/main" val="3131467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80</Words>
  <Application>Microsoft Macintosh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Didot</vt:lpstr>
      <vt:lpstr>Office Theme</vt:lpstr>
      <vt:lpstr>PowerPoint Presentation</vt:lpstr>
    </vt:vector>
  </TitlesOfParts>
  <Company>Wellesley Public Schools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WPS</dc:creator>
  <cp:lastModifiedBy>Microsoft Office User</cp:lastModifiedBy>
  <cp:revision>6</cp:revision>
  <dcterms:created xsi:type="dcterms:W3CDTF">2015-10-28T18:41:16Z</dcterms:created>
  <dcterms:modified xsi:type="dcterms:W3CDTF">2018-10-24T14:46:26Z</dcterms:modified>
</cp:coreProperties>
</file>