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2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3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7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6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E58A-96D1-3C4B-8717-9FFD53FCBD29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7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images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le 1"/>
          <p:cNvSpPr>
            <a:spLocks/>
          </p:cNvSpPr>
          <p:nvPr/>
        </p:nvSpPr>
        <p:spPr bwMode="auto">
          <a:xfrm>
            <a:off x="4568" y="2286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 i="1" dirty="0">
                <a:latin typeface="Didot" charset="0"/>
                <a:cs typeface="Didot" charset="0"/>
              </a:rPr>
              <a:t>L19: The Conservative Resurgence and the Reagan Revolution (1968-1992)</a:t>
            </a:r>
          </a:p>
          <a:p>
            <a:pPr algn="ctr"/>
            <a:r>
              <a:rPr lang="en-US" sz="2600" u="sng" dirty="0">
                <a:latin typeface="Didot" charset="0"/>
                <a:cs typeface="Didot" charset="0"/>
              </a:rPr>
              <a:t>Striving for Balance Between Democracy and Authority</a:t>
            </a:r>
            <a:endParaRPr lang="en-US" sz="2600" dirty="0">
              <a:latin typeface="Didot" charset="0"/>
              <a:cs typeface="Didot" charset="0"/>
            </a:endParaRPr>
          </a:p>
          <a:p>
            <a:pPr algn="ctr"/>
            <a:endParaRPr lang="en-US" sz="3600" i="1" u="sng" dirty="0">
              <a:latin typeface="Didot" charset="0"/>
              <a:cs typeface="Didot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04800" y="1600200"/>
            <a:ext cx="4450827" cy="500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400" b="1" u="sng" dirty="0">
                <a:latin typeface="Didot"/>
                <a:cs typeface="Didot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400" b="1" u="sng" dirty="0">
                <a:latin typeface="Didot"/>
                <a:cs typeface="Didot"/>
              </a:rPr>
              <a:t>Objective</a:t>
            </a:r>
            <a:r>
              <a:rPr lang="en-US" sz="2400" b="1" dirty="0">
                <a:latin typeface="Didot"/>
                <a:cs typeface="Didot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b="1" dirty="0">
                <a:latin typeface="Didot"/>
                <a:cs typeface="Didot"/>
              </a:rPr>
              <a:t>To evaluate the conservative back lash to New Deal/Great Society Programs in the 1970s and 1980s</a:t>
            </a:r>
            <a:r>
              <a:rPr lang="en-US" sz="2400" b="1" dirty="0"/>
              <a:t>.</a:t>
            </a:r>
          </a:p>
          <a:p>
            <a:pPr marL="457200" indent="-457200">
              <a:buAutoNum type="arabicPeriod"/>
            </a:pPr>
            <a:r>
              <a:rPr lang="en-US" sz="2400" b="1" dirty="0">
                <a:latin typeface="Didot"/>
                <a:cs typeface="Didot"/>
              </a:rPr>
              <a:t>To assess the conservative strategy for “hollowing out” government in the 1970s and 1980s.</a:t>
            </a:r>
          </a:p>
          <a:p>
            <a:r>
              <a:rPr lang="en-US" sz="2400" b="1" u="sng" dirty="0">
                <a:latin typeface="Didot"/>
                <a:cs typeface="Didot"/>
              </a:rPr>
              <a:t>Schedule:</a:t>
            </a:r>
          </a:p>
          <a:p>
            <a:r>
              <a:rPr lang="en-US" sz="2400" b="1" dirty="0">
                <a:latin typeface="Didot"/>
                <a:cs typeface="Didot"/>
              </a:rPr>
              <a:t>1.  Whole Class Discussion </a:t>
            </a:r>
          </a:p>
        </p:txBody>
      </p:sp>
      <p:sp>
        <p:nvSpPr>
          <p:cNvPr id="17412" name="Rectangle 12"/>
          <p:cNvSpPr txBox="1">
            <a:spLocks noChangeArrowheads="1"/>
          </p:cNvSpPr>
          <p:nvPr/>
        </p:nvSpPr>
        <p:spPr bwMode="auto">
          <a:xfrm>
            <a:off x="5029512" y="1600200"/>
            <a:ext cx="3831914" cy="500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300" b="1" u="sng" dirty="0">
                <a:latin typeface="Didot" charset="0"/>
              </a:rPr>
              <a:t>Homework</a:t>
            </a:r>
            <a:endParaRPr lang="en-US" sz="2300" b="1" dirty="0">
              <a:latin typeface="Didot" charset="0"/>
            </a:endParaRPr>
          </a:p>
          <a:p>
            <a:pPr marL="0" indent="0">
              <a:buClr>
                <a:schemeClr val="tx1"/>
              </a:buClr>
              <a:defRPr/>
            </a:pPr>
            <a:endParaRPr lang="en-US" altLang="en-US" b="1" dirty="0">
              <a:latin typeface="Didot" panose="02000503000000020003" pitchFamily="2" charset="-79"/>
            </a:endParaRP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Unit Test</a:t>
            </a:r>
          </a:p>
          <a:p>
            <a:pPr marL="0" indent="0">
              <a:buClr>
                <a:schemeClr val="tx1"/>
              </a:buClr>
              <a:defRPr/>
            </a:pPr>
            <a:endParaRPr lang="en-US" altLang="en-US" b="1" dirty="0">
              <a:latin typeface="Didot" panose="02000503000000020003" pitchFamily="2" charset="-79"/>
            </a:endParaRP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Yellow = Mon 11/5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Tan = Fri 11/2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Purple = Fri 11/2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dirty="0">
              <a:latin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80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Didot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12</cp:revision>
  <dcterms:created xsi:type="dcterms:W3CDTF">2014-10-15T13:27:27Z</dcterms:created>
  <dcterms:modified xsi:type="dcterms:W3CDTF">2018-10-25T11:55:30Z</dcterms:modified>
</cp:coreProperties>
</file>