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/>
    <p:restoredTop sz="94718"/>
  </p:normalViewPr>
  <p:slideViewPr>
    <p:cSldViewPr snapToGrid="0" snapToObjects="1">
      <p:cViewPr varScale="1">
        <p:scale>
          <a:sx n="87" d="100"/>
          <a:sy n="87" d="100"/>
        </p:scale>
        <p:origin x="1336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AE58A-96D1-3C4B-8717-9FFD53FCBD29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D08DE-B00F-EA4E-B904-16D294FD2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929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AE58A-96D1-3C4B-8717-9FFD53FCBD29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D08DE-B00F-EA4E-B904-16D294FD2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219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AE58A-96D1-3C4B-8717-9FFD53FCBD29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D08DE-B00F-EA4E-B904-16D294FD2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911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AE58A-96D1-3C4B-8717-9FFD53FCBD29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D08DE-B00F-EA4E-B904-16D294FD2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754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AE58A-96D1-3C4B-8717-9FFD53FCBD29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D08DE-B00F-EA4E-B904-16D294FD2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313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AE58A-96D1-3C4B-8717-9FFD53FCBD29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D08DE-B00F-EA4E-B904-16D294FD2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917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AE58A-96D1-3C4B-8717-9FFD53FCBD29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D08DE-B00F-EA4E-B904-16D294FD2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207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AE58A-96D1-3C4B-8717-9FFD53FCBD29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D08DE-B00F-EA4E-B904-16D294FD2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232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AE58A-96D1-3C4B-8717-9FFD53FCBD29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D08DE-B00F-EA4E-B904-16D294FD2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876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AE58A-96D1-3C4B-8717-9FFD53FCBD29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D08DE-B00F-EA4E-B904-16D294FD2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560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AE58A-96D1-3C4B-8717-9FFD53FCBD29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D08DE-B00F-EA4E-B904-16D294FD2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9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AE58A-96D1-3C4B-8717-9FFD53FCBD29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D08DE-B00F-EA4E-B904-16D294FD2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477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 descr="images.jpg"/>
          <p:cNvPicPr>
            <a:picLocks noChangeAspect="1"/>
          </p:cNvPicPr>
          <p:nvPr/>
        </p:nvPicPr>
        <p:blipFill>
          <a:blip r:embed="rId2">
            <a:alphaModFix amt="3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>
                    <a:alpha val="30980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Title 1"/>
          <p:cNvSpPr>
            <a:spLocks/>
          </p:cNvSpPr>
          <p:nvPr/>
        </p:nvSpPr>
        <p:spPr bwMode="auto">
          <a:xfrm>
            <a:off x="4568" y="228600"/>
            <a:ext cx="9144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000" i="1" dirty="0">
                <a:latin typeface="Didot" charset="0"/>
                <a:cs typeface="Didot" charset="0"/>
              </a:rPr>
              <a:t>L21: The Presidency of Donald Trump and Freedom and Authority</a:t>
            </a:r>
          </a:p>
          <a:p>
            <a:pPr algn="ctr"/>
            <a:r>
              <a:rPr lang="en-US" sz="2600" u="sng" dirty="0">
                <a:latin typeface="Didot" charset="0"/>
                <a:cs typeface="Didot" charset="0"/>
              </a:rPr>
              <a:t>Striving for Balance Between Democracy and Authority</a:t>
            </a:r>
            <a:endParaRPr lang="en-US" sz="2600" dirty="0">
              <a:latin typeface="Didot" charset="0"/>
              <a:cs typeface="Didot" charset="0"/>
            </a:endParaRPr>
          </a:p>
          <a:p>
            <a:pPr algn="ctr"/>
            <a:endParaRPr lang="en-US" sz="3600" i="1" u="sng" dirty="0">
              <a:latin typeface="Didot" charset="0"/>
              <a:cs typeface="Didot" charset="0"/>
            </a:endParaRP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304800" y="1600200"/>
            <a:ext cx="4450827" cy="5006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 marL="609600" indent="-609600" algn="ctr" eaLnBrk="1" hangingPunct="1">
              <a:spcBef>
                <a:spcPct val="20000"/>
              </a:spcBef>
              <a:defRPr/>
            </a:pPr>
            <a:r>
              <a:rPr lang="en-US" sz="2400" b="1" u="sng" dirty="0">
                <a:latin typeface="Didot"/>
                <a:cs typeface="Didot"/>
              </a:rPr>
              <a:t>Agenda</a:t>
            </a:r>
          </a:p>
          <a:p>
            <a:pPr marL="609600" indent="-609600" eaLnBrk="1" hangingPunct="1">
              <a:spcBef>
                <a:spcPct val="20000"/>
              </a:spcBef>
              <a:defRPr/>
            </a:pPr>
            <a:r>
              <a:rPr lang="en-US" sz="2400" b="1" u="sng" dirty="0">
                <a:latin typeface="Didot"/>
                <a:cs typeface="Didot"/>
              </a:rPr>
              <a:t>Objective</a:t>
            </a:r>
            <a:r>
              <a:rPr lang="en-US" sz="2400" b="1" dirty="0">
                <a:latin typeface="Didot"/>
                <a:cs typeface="Didot"/>
              </a:rPr>
              <a:t>:</a:t>
            </a:r>
          </a:p>
          <a:p>
            <a:pPr marL="457200" indent="-457200">
              <a:buAutoNum type="arabicPeriod"/>
            </a:pPr>
            <a:r>
              <a:rPr lang="en-US" sz="2400" b="1" dirty="0">
                <a:latin typeface="Didot"/>
                <a:cs typeface="Didot"/>
              </a:rPr>
              <a:t>To explore the meaning of democracy and authority in the Trump presidency.</a:t>
            </a:r>
          </a:p>
          <a:p>
            <a:endParaRPr lang="en-US" sz="2400" b="1" dirty="0">
              <a:latin typeface="Didot"/>
              <a:cs typeface="Didot"/>
            </a:endParaRPr>
          </a:p>
          <a:p>
            <a:r>
              <a:rPr lang="en-US" sz="2400" b="1" u="sng" dirty="0">
                <a:latin typeface="Didot"/>
                <a:cs typeface="Didot"/>
              </a:rPr>
              <a:t>Schedule:</a:t>
            </a:r>
          </a:p>
          <a:p>
            <a:r>
              <a:rPr lang="en-US" sz="2400" b="1" dirty="0">
                <a:latin typeface="Didot"/>
                <a:cs typeface="Didot"/>
              </a:rPr>
              <a:t>1.  Whole Class Discussion </a:t>
            </a:r>
          </a:p>
        </p:txBody>
      </p:sp>
      <p:sp>
        <p:nvSpPr>
          <p:cNvPr id="17412" name="Rectangle 12"/>
          <p:cNvSpPr txBox="1">
            <a:spLocks noChangeArrowheads="1"/>
          </p:cNvSpPr>
          <p:nvPr/>
        </p:nvSpPr>
        <p:spPr bwMode="auto">
          <a:xfrm>
            <a:off x="5029512" y="1600200"/>
            <a:ext cx="3831914" cy="5006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300" b="1" u="sng" dirty="0">
                <a:latin typeface="Didot" charset="0"/>
              </a:rPr>
              <a:t>Homework</a:t>
            </a:r>
            <a:endParaRPr lang="en-US" sz="2300" b="1" dirty="0">
              <a:latin typeface="Didot" charset="0"/>
            </a:endParaRPr>
          </a:p>
          <a:p>
            <a:pPr marL="0" indent="0">
              <a:buClr>
                <a:schemeClr val="tx1"/>
              </a:buClr>
              <a:defRPr/>
            </a:pPr>
            <a:endParaRPr lang="en-US" altLang="en-US" b="1" dirty="0">
              <a:latin typeface="Didot" panose="02000503000000020003" pitchFamily="2" charset="-79"/>
            </a:endParaRPr>
          </a:p>
          <a:p>
            <a:pPr marL="0" indent="0">
              <a:buClr>
                <a:schemeClr val="tx1"/>
              </a:buClr>
              <a:defRPr/>
            </a:pPr>
            <a:r>
              <a:rPr lang="en-US" altLang="en-US" b="1" dirty="0">
                <a:latin typeface="Didot" panose="02000503000000020003" pitchFamily="2" charset="-79"/>
              </a:rPr>
              <a:t>Unit Test</a:t>
            </a:r>
          </a:p>
          <a:p>
            <a:pPr marL="0" indent="0">
              <a:buClr>
                <a:schemeClr val="tx1"/>
              </a:buClr>
              <a:defRPr/>
            </a:pPr>
            <a:endParaRPr lang="en-US" altLang="en-US" b="1" dirty="0">
              <a:latin typeface="Didot" panose="02000503000000020003" pitchFamily="2" charset="-79"/>
            </a:endParaRPr>
          </a:p>
          <a:p>
            <a:pPr marL="0" indent="0">
              <a:buClr>
                <a:schemeClr val="tx1"/>
              </a:buClr>
              <a:defRPr/>
            </a:pPr>
            <a:r>
              <a:rPr lang="en-US" altLang="en-US" b="1" dirty="0">
                <a:latin typeface="Didot" panose="02000503000000020003" pitchFamily="2" charset="-79"/>
              </a:rPr>
              <a:t>Yellow = Mon 11/5</a:t>
            </a:r>
          </a:p>
          <a:p>
            <a:pPr marL="0" indent="0">
              <a:buClr>
                <a:schemeClr val="tx1"/>
              </a:buClr>
              <a:defRPr/>
            </a:pPr>
            <a:r>
              <a:rPr lang="en-US" altLang="en-US" b="1" dirty="0">
                <a:latin typeface="Didot" panose="02000503000000020003" pitchFamily="2" charset="-79"/>
              </a:rPr>
              <a:t>Tan = Fri 11/2</a:t>
            </a:r>
          </a:p>
          <a:p>
            <a:pPr marL="0" indent="0">
              <a:buClr>
                <a:schemeClr val="tx1"/>
              </a:buClr>
              <a:defRPr/>
            </a:pPr>
            <a:r>
              <a:rPr lang="en-US" altLang="en-US" b="1" dirty="0">
                <a:latin typeface="Didot" panose="02000503000000020003" pitchFamily="2" charset="-79"/>
              </a:rPr>
              <a:t>Purple = Fri 11/2</a:t>
            </a:r>
          </a:p>
          <a:p>
            <a:pPr marL="0" indent="0">
              <a:spcBef>
                <a:spcPct val="20000"/>
              </a:spcBef>
              <a:buClr>
                <a:schemeClr val="tx1"/>
              </a:buClr>
              <a:defRPr/>
            </a:pPr>
            <a:endParaRPr lang="en-US" sz="2300" b="1" dirty="0">
              <a:latin typeface="Dido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23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56</Words>
  <Application>Microsoft Macintosh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Didot</vt:lpstr>
      <vt:lpstr>Office Theme</vt:lpstr>
      <vt:lpstr>PowerPoint Presentation</vt:lpstr>
    </vt:vector>
  </TitlesOfParts>
  <Company>Wellesley Public Schools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WPS</dc:creator>
  <cp:lastModifiedBy>Microsoft Office User</cp:lastModifiedBy>
  <cp:revision>13</cp:revision>
  <dcterms:created xsi:type="dcterms:W3CDTF">2014-10-15T13:27:27Z</dcterms:created>
  <dcterms:modified xsi:type="dcterms:W3CDTF">2018-10-29T15:34:11Z</dcterms:modified>
</cp:coreProperties>
</file>