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09" r:id="rId3"/>
    <p:sldId id="310" r:id="rId4"/>
    <p:sldId id="314" r:id="rId5"/>
    <p:sldId id="312" r:id="rId6"/>
    <p:sldId id="315" r:id="rId7"/>
    <p:sldId id="316" r:id="rId8"/>
    <p:sldId id="317" r:id="rId9"/>
    <p:sldId id="324" r:id="rId10"/>
    <p:sldId id="323" r:id="rId11"/>
    <p:sldId id="322" r:id="rId12"/>
    <p:sldId id="325" r:id="rId13"/>
    <p:sldId id="327" r:id="rId14"/>
    <p:sldId id="331" r:id="rId15"/>
    <p:sldId id="328" r:id="rId16"/>
    <p:sldId id="329" r:id="rId17"/>
    <p:sldId id="291" r:id="rId18"/>
    <p:sldId id="292" r:id="rId19"/>
    <p:sldId id="298" r:id="rId20"/>
    <p:sldId id="297" r:id="rId21"/>
    <p:sldId id="294" r:id="rId22"/>
    <p:sldId id="295" r:id="rId23"/>
    <p:sldId id="33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542"/>
  </p:normalViewPr>
  <p:slideViewPr>
    <p:cSldViewPr snapToGrid="0" snapToObjects="1">
      <p:cViewPr varScale="1">
        <p:scale>
          <a:sx n="87" d="100"/>
          <a:sy n="87" d="100"/>
        </p:scale>
        <p:origin x="13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C67D1-8FAF-9743-9508-E6C3DAD5A3D1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307DEE-9452-B744-9348-C0DB5AF738FF}">
      <dgm:prSet phldrT="[Text]"/>
      <dgm:spPr/>
      <dgm:t>
        <a:bodyPr/>
        <a:lstStyle/>
        <a:p>
          <a:r>
            <a:rPr lang="en-US" dirty="0"/>
            <a:t>Central Claim</a:t>
          </a:r>
        </a:p>
        <a:p>
          <a:r>
            <a:rPr lang="en-US" dirty="0"/>
            <a:t>(Last sentence of your introduction) </a:t>
          </a:r>
        </a:p>
      </dgm:t>
    </dgm:pt>
    <dgm:pt modelId="{D0F8ED82-390A-DF42-B1E0-FA1F1D79489E}" type="parTrans" cxnId="{299FB6F5-6F71-6249-AD78-B42CC6A972BD}">
      <dgm:prSet/>
      <dgm:spPr/>
      <dgm:t>
        <a:bodyPr/>
        <a:lstStyle/>
        <a:p>
          <a:endParaRPr lang="en-US"/>
        </a:p>
      </dgm:t>
    </dgm:pt>
    <dgm:pt modelId="{180FFDE3-BD41-7042-8EBB-3A6E7549BE8A}" type="sibTrans" cxnId="{299FB6F5-6F71-6249-AD78-B42CC6A972BD}">
      <dgm:prSet/>
      <dgm:spPr/>
      <dgm:t>
        <a:bodyPr/>
        <a:lstStyle/>
        <a:p>
          <a:endParaRPr lang="en-US"/>
        </a:p>
      </dgm:t>
    </dgm:pt>
    <dgm:pt modelId="{4AA77C3B-FD97-2A46-A817-4DEF16F28EB8}" type="asst">
      <dgm:prSet phldrT="[Text]"/>
      <dgm:spPr/>
      <dgm:t>
        <a:bodyPr/>
        <a:lstStyle/>
        <a:p>
          <a:r>
            <a:rPr lang="en-US" dirty="0"/>
            <a:t>Sub-Claim 1</a:t>
          </a:r>
        </a:p>
        <a:p>
          <a:r>
            <a:rPr lang="en-US" dirty="0"/>
            <a:t>(Body Paragraph 1; Articulated in Topic Sentence 1)  </a:t>
          </a:r>
        </a:p>
      </dgm:t>
    </dgm:pt>
    <dgm:pt modelId="{871F6E0E-6B4E-5F40-B513-C78839FAA817}" type="parTrans" cxnId="{45062C6A-F1BE-1E4F-9C1E-1B3771FC19B8}">
      <dgm:prSet/>
      <dgm:spPr/>
      <dgm:t>
        <a:bodyPr/>
        <a:lstStyle/>
        <a:p>
          <a:endParaRPr lang="en-US"/>
        </a:p>
      </dgm:t>
    </dgm:pt>
    <dgm:pt modelId="{CA0081A4-9D80-8045-85DF-4E50647AA0EA}" type="sibTrans" cxnId="{45062C6A-F1BE-1E4F-9C1E-1B3771FC19B8}">
      <dgm:prSet/>
      <dgm:spPr/>
      <dgm:t>
        <a:bodyPr/>
        <a:lstStyle/>
        <a:p>
          <a:endParaRPr lang="en-US"/>
        </a:p>
      </dgm:t>
    </dgm:pt>
    <dgm:pt modelId="{8F5248B5-0A8D-654C-9E2A-398FC49994BA}" type="asst">
      <dgm:prSet phldrT="[Text]"/>
      <dgm:spPr/>
      <dgm:t>
        <a:bodyPr/>
        <a:lstStyle/>
        <a:p>
          <a:r>
            <a:rPr lang="en-US" dirty="0"/>
            <a:t>Sub-Claim 2</a:t>
          </a:r>
        </a:p>
        <a:p>
          <a:r>
            <a:rPr lang="en-US" dirty="0"/>
            <a:t>(Body Paragraph 2; Articulated in Topic Sentence 2)</a:t>
          </a:r>
        </a:p>
      </dgm:t>
    </dgm:pt>
    <dgm:pt modelId="{EE857253-C859-BD41-9BC4-3348E776C792}" type="parTrans" cxnId="{631E6A0C-8880-9246-80CA-089867BDC7F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27E3413-5038-384D-9F01-24E292CE30D4}" type="sibTrans" cxnId="{631E6A0C-8880-9246-80CA-089867BDC7F2}">
      <dgm:prSet/>
      <dgm:spPr/>
      <dgm:t>
        <a:bodyPr/>
        <a:lstStyle/>
        <a:p>
          <a:endParaRPr lang="en-US"/>
        </a:p>
      </dgm:t>
    </dgm:pt>
    <dgm:pt modelId="{02A154E8-3962-5A49-B5E8-F73900D58706}" type="asst">
      <dgm:prSet phldrT="[Text]"/>
      <dgm:spPr/>
      <dgm:t>
        <a:bodyPr/>
        <a:lstStyle/>
        <a:p>
          <a:r>
            <a:rPr lang="en-US" dirty="0"/>
            <a:t>Sub-Claim 3</a:t>
          </a:r>
        </a:p>
        <a:p>
          <a:r>
            <a:rPr lang="en-US" dirty="0"/>
            <a:t>(Body Paragraph 3; Articulated in Topic Sentence 3) </a:t>
          </a:r>
        </a:p>
      </dgm:t>
    </dgm:pt>
    <dgm:pt modelId="{F93B6D65-11B9-F74B-B816-CCEB4FC4BCD3}" type="parTrans" cxnId="{EE2B60A4-F247-8F47-8C3A-946BA80D499B}">
      <dgm:prSet/>
      <dgm:spPr/>
      <dgm:t>
        <a:bodyPr/>
        <a:lstStyle/>
        <a:p>
          <a:endParaRPr lang="en-US"/>
        </a:p>
      </dgm:t>
    </dgm:pt>
    <dgm:pt modelId="{E3FD6977-5BEB-DB42-9D87-2A2D6B709802}" type="sibTrans" cxnId="{EE2B60A4-F247-8F47-8C3A-946BA80D499B}">
      <dgm:prSet/>
      <dgm:spPr/>
      <dgm:t>
        <a:bodyPr/>
        <a:lstStyle/>
        <a:p>
          <a:endParaRPr lang="en-US"/>
        </a:p>
      </dgm:t>
    </dgm:pt>
    <dgm:pt modelId="{6C54B372-A983-0149-9A83-7159EB8B1EFF}" type="pres">
      <dgm:prSet presAssocID="{E77C67D1-8FAF-9743-9508-E6C3DAD5A3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B1CDB9-4577-1043-8116-910100596880}" type="pres">
      <dgm:prSet presAssocID="{99307DEE-9452-B744-9348-C0DB5AF738FF}" presName="hierRoot1" presStyleCnt="0">
        <dgm:presLayoutVars>
          <dgm:hierBranch val="init"/>
        </dgm:presLayoutVars>
      </dgm:prSet>
      <dgm:spPr/>
    </dgm:pt>
    <dgm:pt modelId="{0DD78DAE-EF23-A647-81DC-403C6295B56E}" type="pres">
      <dgm:prSet presAssocID="{99307DEE-9452-B744-9348-C0DB5AF738FF}" presName="rootComposite1" presStyleCnt="0"/>
      <dgm:spPr/>
    </dgm:pt>
    <dgm:pt modelId="{703FC5E0-BEE5-3145-8B15-F0D241A85DCB}" type="pres">
      <dgm:prSet presAssocID="{99307DEE-9452-B744-9348-C0DB5AF738FF}" presName="rootText1" presStyleLbl="node0" presStyleIdx="0" presStyleCnt="1">
        <dgm:presLayoutVars>
          <dgm:chPref val="3"/>
        </dgm:presLayoutVars>
      </dgm:prSet>
      <dgm:spPr/>
    </dgm:pt>
    <dgm:pt modelId="{534B726A-5AEF-894B-B75B-CE8966377DB0}" type="pres">
      <dgm:prSet presAssocID="{99307DEE-9452-B744-9348-C0DB5AF738FF}" presName="rootConnector1" presStyleLbl="node1" presStyleIdx="0" presStyleCnt="0"/>
      <dgm:spPr/>
    </dgm:pt>
    <dgm:pt modelId="{6F6327EC-B4A5-6F49-AF3B-6791B779E999}" type="pres">
      <dgm:prSet presAssocID="{99307DEE-9452-B744-9348-C0DB5AF738FF}" presName="hierChild2" presStyleCnt="0"/>
      <dgm:spPr/>
    </dgm:pt>
    <dgm:pt modelId="{55507B55-CB33-1E4C-84A0-367D625620EF}" type="pres">
      <dgm:prSet presAssocID="{99307DEE-9452-B744-9348-C0DB5AF738FF}" presName="hierChild3" presStyleCnt="0"/>
      <dgm:spPr/>
    </dgm:pt>
    <dgm:pt modelId="{7958C2EF-A56C-C746-9895-818470C4E1D9}" type="pres">
      <dgm:prSet presAssocID="{871F6E0E-6B4E-5F40-B513-C78839FAA817}" presName="Name111" presStyleLbl="parChTrans1D2" presStyleIdx="0" presStyleCnt="3"/>
      <dgm:spPr/>
    </dgm:pt>
    <dgm:pt modelId="{09461827-DA3C-9E40-905C-95ED2D5479CC}" type="pres">
      <dgm:prSet presAssocID="{4AA77C3B-FD97-2A46-A817-4DEF16F28EB8}" presName="hierRoot3" presStyleCnt="0">
        <dgm:presLayoutVars>
          <dgm:hierBranch val="init"/>
        </dgm:presLayoutVars>
      </dgm:prSet>
      <dgm:spPr/>
    </dgm:pt>
    <dgm:pt modelId="{F3E6ABDF-6776-BA47-82D6-B8BE67F3879F}" type="pres">
      <dgm:prSet presAssocID="{4AA77C3B-FD97-2A46-A817-4DEF16F28EB8}" presName="rootComposite3" presStyleCnt="0"/>
      <dgm:spPr/>
    </dgm:pt>
    <dgm:pt modelId="{11C2BB9E-4B44-7D40-9441-CD4AB02E135C}" type="pres">
      <dgm:prSet presAssocID="{4AA77C3B-FD97-2A46-A817-4DEF16F28EB8}" presName="rootText3" presStyleLbl="asst1" presStyleIdx="0" presStyleCnt="3" custLinFactNeighborX="-45351">
        <dgm:presLayoutVars>
          <dgm:chPref val="3"/>
        </dgm:presLayoutVars>
      </dgm:prSet>
      <dgm:spPr/>
    </dgm:pt>
    <dgm:pt modelId="{6BDF89EE-F971-CA49-9F9C-DA7840CC21CE}" type="pres">
      <dgm:prSet presAssocID="{4AA77C3B-FD97-2A46-A817-4DEF16F28EB8}" presName="rootConnector3" presStyleLbl="asst1" presStyleIdx="0" presStyleCnt="3"/>
      <dgm:spPr/>
    </dgm:pt>
    <dgm:pt modelId="{09BBB829-63ED-9F4A-8806-6AF00742B78D}" type="pres">
      <dgm:prSet presAssocID="{4AA77C3B-FD97-2A46-A817-4DEF16F28EB8}" presName="hierChild6" presStyleCnt="0"/>
      <dgm:spPr/>
    </dgm:pt>
    <dgm:pt modelId="{4BE925FF-2D37-DE4B-B173-EB9D003B676E}" type="pres">
      <dgm:prSet presAssocID="{4AA77C3B-FD97-2A46-A817-4DEF16F28EB8}" presName="hierChild7" presStyleCnt="0"/>
      <dgm:spPr/>
    </dgm:pt>
    <dgm:pt modelId="{0CEAFE09-B464-3A4C-B465-CF35C9A64A78}" type="pres">
      <dgm:prSet presAssocID="{EE857253-C859-BD41-9BC4-3348E776C792}" presName="Name111" presStyleLbl="parChTrans1D2" presStyleIdx="1" presStyleCnt="3"/>
      <dgm:spPr>
        <a:prstGeom prst="rect">
          <a:avLst/>
        </a:prstGeom>
      </dgm:spPr>
    </dgm:pt>
    <dgm:pt modelId="{C9E11198-06F2-7346-8ACD-937CFCB78715}" type="pres">
      <dgm:prSet presAssocID="{8F5248B5-0A8D-654C-9E2A-398FC49994BA}" presName="hierRoot3" presStyleCnt="0">
        <dgm:presLayoutVars>
          <dgm:hierBranch val="init"/>
        </dgm:presLayoutVars>
      </dgm:prSet>
      <dgm:spPr/>
    </dgm:pt>
    <dgm:pt modelId="{8296C55D-E6C2-1C4B-867E-F92223A6644E}" type="pres">
      <dgm:prSet presAssocID="{8F5248B5-0A8D-654C-9E2A-398FC49994BA}" presName="rootComposite3" presStyleCnt="0"/>
      <dgm:spPr/>
    </dgm:pt>
    <dgm:pt modelId="{7DF0AD13-B6ED-714D-B75A-2D383D814616}" type="pres">
      <dgm:prSet presAssocID="{8F5248B5-0A8D-654C-9E2A-398FC49994BA}" presName="rootText3" presStyleLbl="asst1" presStyleIdx="1" presStyleCnt="3" custLinFactNeighborX="-52196">
        <dgm:presLayoutVars>
          <dgm:chPref val="3"/>
        </dgm:presLayoutVars>
      </dgm:prSet>
      <dgm:spPr/>
    </dgm:pt>
    <dgm:pt modelId="{F470213A-E3E0-F54D-BA4E-D1DC056CC651}" type="pres">
      <dgm:prSet presAssocID="{8F5248B5-0A8D-654C-9E2A-398FC49994BA}" presName="rootConnector3" presStyleLbl="asst1" presStyleIdx="1" presStyleCnt="3"/>
      <dgm:spPr/>
    </dgm:pt>
    <dgm:pt modelId="{4ED2B7BC-36CF-B44F-93AC-8818C083A0B2}" type="pres">
      <dgm:prSet presAssocID="{8F5248B5-0A8D-654C-9E2A-398FC49994BA}" presName="hierChild6" presStyleCnt="0"/>
      <dgm:spPr/>
    </dgm:pt>
    <dgm:pt modelId="{44E1A03A-88B0-E44D-9E00-8EB7E20776C5}" type="pres">
      <dgm:prSet presAssocID="{8F5248B5-0A8D-654C-9E2A-398FC49994BA}" presName="hierChild7" presStyleCnt="0"/>
      <dgm:spPr/>
    </dgm:pt>
    <dgm:pt modelId="{98890B0B-29B3-2644-BAA4-18F13659CE41}" type="pres">
      <dgm:prSet presAssocID="{F93B6D65-11B9-F74B-B816-CCEB4FC4BCD3}" presName="Name111" presStyleLbl="parChTrans1D2" presStyleIdx="2" presStyleCnt="3"/>
      <dgm:spPr/>
    </dgm:pt>
    <dgm:pt modelId="{50F91F28-E458-BA48-9DC5-EDB8D104CCAA}" type="pres">
      <dgm:prSet presAssocID="{02A154E8-3962-5A49-B5E8-F73900D58706}" presName="hierRoot3" presStyleCnt="0">
        <dgm:presLayoutVars>
          <dgm:hierBranch val="init"/>
        </dgm:presLayoutVars>
      </dgm:prSet>
      <dgm:spPr/>
    </dgm:pt>
    <dgm:pt modelId="{FBA4B947-AB0E-3E47-9150-59B859AF31D2}" type="pres">
      <dgm:prSet presAssocID="{02A154E8-3962-5A49-B5E8-F73900D58706}" presName="rootComposite3" presStyleCnt="0"/>
      <dgm:spPr/>
    </dgm:pt>
    <dgm:pt modelId="{94E8A346-28A3-F54F-99C3-C45CC88CBA6D}" type="pres">
      <dgm:prSet presAssocID="{02A154E8-3962-5A49-B5E8-F73900D58706}" presName="rootText3" presStyleLbl="asst1" presStyleIdx="2" presStyleCnt="3" custLinFactX="85170" custLinFactY="-35184" custLinFactNeighborX="100000" custLinFactNeighborY="-100000">
        <dgm:presLayoutVars>
          <dgm:chPref val="3"/>
        </dgm:presLayoutVars>
      </dgm:prSet>
      <dgm:spPr/>
    </dgm:pt>
    <dgm:pt modelId="{A297D2AA-605A-2D41-AFED-FEF0DB4EB7D1}" type="pres">
      <dgm:prSet presAssocID="{02A154E8-3962-5A49-B5E8-F73900D58706}" presName="rootConnector3" presStyleLbl="asst1" presStyleIdx="2" presStyleCnt="3"/>
      <dgm:spPr/>
    </dgm:pt>
    <dgm:pt modelId="{02A7173A-A392-7741-AFB0-94DD349F1627}" type="pres">
      <dgm:prSet presAssocID="{02A154E8-3962-5A49-B5E8-F73900D58706}" presName="hierChild6" presStyleCnt="0"/>
      <dgm:spPr/>
    </dgm:pt>
    <dgm:pt modelId="{F5912526-AA0E-B247-B1F7-893E487F743A}" type="pres">
      <dgm:prSet presAssocID="{02A154E8-3962-5A49-B5E8-F73900D58706}" presName="hierChild7" presStyleCnt="0"/>
      <dgm:spPr/>
    </dgm:pt>
  </dgm:ptLst>
  <dgm:cxnLst>
    <dgm:cxn modelId="{FC3B1505-3034-9640-A36A-186DEA3E4E6C}" type="presOf" srcId="{8F5248B5-0A8D-654C-9E2A-398FC49994BA}" destId="{7DF0AD13-B6ED-714D-B75A-2D383D814616}" srcOrd="0" destOrd="0" presId="urn:microsoft.com/office/officeart/2005/8/layout/orgChart1"/>
    <dgm:cxn modelId="{631E6A0C-8880-9246-80CA-089867BDC7F2}" srcId="{99307DEE-9452-B744-9348-C0DB5AF738FF}" destId="{8F5248B5-0A8D-654C-9E2A-398FC49994BA}" srcOrd="1" destOrd="0" parTransId="{EE857253-C859-BD41-9BC4-3348E776C792}" sibTransId="{127E3413-5038-384D-9F01-24E292CE30D4}"/>
    <dgm:cxn modelId="{BC348213-0BAD-F042-9906-34850C428ADC}" type="presOf" srcId="{99307DEE-9452-B744-9348-C0DB5AF738FF}" destId="{703FC5E0-BEE5-3145-8B15-F0D241A85DCB}" srcOrd="0" destOrd="0" presId="urn:microsoft.com/office/officeart/2005/8/layout/orgChart1"/>
    <dgm:cxn modelId="{1ABF9026-B295-8146-9009-42DAE7EBEB87}" type="presOf" srcId="{02A154E8-3962-5A49-B5E8-F73900D58706}" destId="{A297D2AA-605A-2D41-AFED-FEF0DB4EB7D1}" srcOrd="1" destOrd="0" presId="urn:microsoft.com/office/officeart/2005/8/layout/orgChart1"/>
    <dgm:cxn modelId="{39FA0635-0F16-0C47-A973-4F33E6FB9105}" type="presOf" srcId="{E77C67D1-8FAF-9743-9508-E6C3DAD5A3D1}" destId="{6C54B372-A983-0149-9A83-7159EB8B1EFF}" srcOrd="0" destOrd="0" presId="urn:microsoft.com/office/officeart/2005/8/layout/orgChart1"/>
    <dgm:cxn modelId="{A8FA983D-C27B-5947-A31D-D787B4615FBE}" type="presOf" srcId="{871F6E0E-6B4E-5F40-B513-C78839FAA817}" destId="{7958C2EF-A56C-C746-9895-818470C4E1D9}" srcOrd="0" destOrd="0" presId="urn:microsoft.com/office/officeart/2005/8/layout/orgChart1"/>
    <dgm:cxn modelId="{42B3B353-5C1C-8B41-8E01-CEBDFED4DC3D}" type="presOf" srcId="{8F5248B5-0A8D-654C-9E2A-398FC49994BA}" destId="{F470213A-E3E0-F54D-BA4E-D1DC056CC651}" srcOrd="1" destOrd="0" presId="urn:microsoft.com/office/officeart/2005/8/layout/orgChart1"/>
    <dgm:cxn modelId="{45062C6A-F1BE-1E4F-9C1E-1B3771FC19B8}" srcId="{99307DEE-9452-B744-9348-C0DB5AF738FF}" destId="{4AA77C3B-FD97-2A46-A817-4DEF16F28EB8}" srcOrd="0" destOrd="0" parTransId="{871F6E0E-6B4E-5F40-B513-C78839FAA817}" sibTransId="{CA0081A4-9D80-8045-85DF-4E50647AA0EA}"/>
    <dgm:cxn modelId="{E8226174-32F6-EF43-A49F-07D2DE54AE2D}" type="presOf" srcId="{02A154E8-3962-5A49-B5E8-F73900D58706}" destId="{94E8A346-28A3-F54F-99C3-C45CC88CBA6D}" srcOrd="0" destOrd="0" presId="urn:microsoft.com/office/officeart/2005/8/layout/orgChart1"/>
    <dgm:cxn modelId="{E9CA7B92-117F-1B43-8F99-203F1A9CA746}" type="presOf" srcId="{EE857253-C859-BD41-9BC4-3348E776C792}" destId="{0CEAFE09-B464-3A4C-B465-CF35C9A64A78}" srcOrd="0" destOrd="0" presId="urn:microsoft.com/office/officeart/2005/8/layout/orgChart1"/>
    <dgm:cxn modelId="{7F98179A-66A7-6B40-A74B-DA6F8325B9DD}" type="presOf" srcId="{4AA77C3B-FD97-2A46-A817-4DEF16F28EB8}" destId="{11C2BB9E-4B44-7D40-9441-CD4AB02E135C}" srcOrd="0" destOrd="0" presId="urn:microsoft.com/office/officeart/2005/8/layout/orgChart1"/>
    <dgm:cxn modelId="{EE2B60A4-F247-8F47-8C3A-946BA80D499B}" srcId="{99307DEE-9452-B744-9348-C0DB5AF738FF}" destId="{02A154E8-3962-5A49-B5E8-F73900D58706}" srcOrd="2" destOrd="0" parTransId="{F93B6D65-11B9-F74B-B816-CCEB4FC4BCD3}" sibTransId="{E3FD6977-5BEB-DB42-9D87-2A2D6B709802}"/>
    <dgm:cxn modelId="{91AAB8C1-E097-5343-871E-71887835B9DC}" type="presOf" srcId="{4AA77C3B-FD97-2A46-A817-4DEF16F28EB8}" destId="{6BDF89EE-F971-CA49-9F9C-DA7840CC21CE}" srcOrd="1" destOrd="0" presId="urn:microsoft.com/office/officeart/2005/8/layout/orgChart1"/>
    <dgm:cxn modelId="{785C1BC9-C4C4-1449-8D3D-D28FB61E65D7}" type="presOf" srcId="{F93B6D65-11B9-F74B-B816-CCEB4FC4BCD3}" destId="{98890B0B-29B3-2644-BAA4-18F13659CE41}" srcOrd="0" destOrd="0" presId="urn:microsoft.com/office/officeart/2005/8/layout/orgChart1"/>
    <dgm:cxn modelId="{846A24CD-A9A1-2F48-9DBE-BC08CC43B806}" type="presOf" srcId="{99307DEE-9452-B744-9348-C0DB5AF738FF}" destId="{534B726A-5AEF-894B-B75B-CE8966377DB0}" srcOrd="1" destOrd="0" presId="urn:microsoft.com/office/officeart/2005/8/layout/orgChart1"/>
    <dgm:cxn modelId="{299FB6F5-6F71-6249-AD78-B42CC6A972BD}" srcId="{E77C67D1-8FAF-9743-9508-E6C3DAD5A3D1}" destId="{99307DEE-9452-B744-9348-C0DB5AF738FF}" srcOrd="0" destOrd="0" parTransId="{D0F8ED82-390A-DF42-B1E0-FA1F1D79489E}" sibTransId="{180FFDE3-BD41-7042-8EBB-3A6E7549BE8A}"/>
    <dgm:cxn modelId="{ECF0E1D4-A634-2544-A987-8E950D5870AB}" type="presParOf" srcId="{6C54B372-A983-0149-9A83-7159EB8B1EFF}" destId="{54B1CDB9-4577-1043-8116-910100596880}" srcOrd="0" destOrd="0" presId="urn:microsoft.com/office/officeart/2005/8/layout/orgChart1"/>
    <dgm:cxn modelId="{54801CEF-3773-A24F-BA86-18D956E3117D}" type="presParOf" srcId="{54B1CDB9-4577-1043-8116-910100596880}" destId="{0DD78DAE-EF23-A647-81DC-403C6295B56E}" srcOrd="0" destOrd="0" presId="urn:microsoft.com/office/officeart/2005/8/layout/orgChart1"/>
    <dgm:cxn modelId="{2C0522E3-FD8E-7944-92D0-A6A927A22179}" type="presParOf" srcId="{0DD78DAE-EF23-A647-81DC-403C6295B56E}" destId="{703FC5E0-BEE5-3145-8B15-F0D241A85DCB}" srcOrd="0" destOrd="0" presId="urn:microsoft.com/office/officeart/2005/8/layout/orgChart1"/>
    <dgm:cxn modelId="{F289C8E9-2BAA-C343-B4C5-5E37F93A4854}" type="presParOf" srcId="{0DD78DAE-EF23-A647-81DC-403C6295B56E}" destId="{534B726A-5AEF-894B-B75B-CE8966377DB0}" srcOrd="1" destOrd="0" presId="urn:microsoft.com/office/officeart/2005/8/layout/orgChart1"/>
    <dgm:cxn modelId="{A4F7CA8B-EE4F-C148-BB94-20E585C051B6}" type="presParOf" srcId="{54B1CDB9-4577-1043-8116-910100596880}" destId="{6F6327EC-B4A5-6F49-AF3B-6791B779E999}" srcOrd="1" destOrd="0" presId="urn:microsoft.com/office/officeart/2005/8/layout/orgChart1"/>
    <dgm:cxn modelId="{60DD3DF5-8A67-A146-8AE5-62A9E784A5B9}" type="presParOf" srcId="{54B1CDB9-4577-1043-8116-910100596880}" destId="{55507B55-CB33-1E4C-84A0-367D625620EF}" srcOrd="2" destOrd="0" presId="urn:microsoft.com/office/officeart/2005/8/layout/orgChart1"/>
    <dgm:cxn modelId="{83AEE6EF-6C6B-5D4A-B224-EF30C037D8E1}" type="presParOf" srcId="{55507B55-CB33-1E4C-84A0-367D625620EF}" destId="{7958C2EF-A56C-C746-9895-818470C4E1D9}" srcOrd="0" destOrd="0" presId="urn:microsoft.com/office/officeart/2005/8/layout/orgChart1"/>
    <dgm:cxn modelId="{478AB22B-B93D-2947-9086-018F7CDADCBA}" type="presParOf" srcId="{55507B55-CB33-1E4C-84A0-367D625620EF}" destId="{09461827-DA3C-9E40-905C-95ED2D5479CC}" srcOrd="1" destOrd="0" presId="urn:microsoft.com/office/officeart/2005/8/layout/orgChart1"/>
    <dgm:cxn modelId="{B86CB510-2034-1E41-945E-B1886BEE285D}" type="presParOf" srcId="{09461827-DA3C-9E40-905C-95ED2D5479CC}" destId="{F3E6ABDF-6776-BA47-82D6-B8BE67F3879F}" srcOrd="0" destOrd="0" presId="urn:microsoft.com/office/officeart/2005/8/layout/orgChart1"/>
    <dgm:cxn modelId="{DD3A8442-E7B3-9748-88BC-D67CAC0E9FC2}" type="presParOf" srcId="{F3E6ABDF-6776-BA47-82D6-B8BE67F3879F}" destId="{11C2BB9E-4B44-7D40-9441-CD4AB02E135C}" srcOrd="0" destOrd="0" presId="urn:microsoft.com/office/officeart/2005/8/layout/orgChart1"/>
    <dgm:cxn modelId="{699CFE55-F26A-504A-B6CE-A5BA35C4A57F}" type="presParOf" srcId="{F3E6ABDF-6776-BA47-82D6-B8BE67F3879F}" destId="{6BDF89EE-F971-CA49-9F9C-DA7840CC21CE}" srcOrd="1" destOrd="0" presId="urn:microsoft.com/office/officeart/2005/8/layout/orgChart1"/>
    <dgm:cxn modelId="{0330D5C2-C4CE-374C-888E-FBD9B696B698}" type="presParOf" srcId="{09461827-DA3C-9E40-905C-95ED2D5479CC}" destId="{09BBB829-63ED-9F4A-8806-6AF00742B78D}" srcOrd="1" destOrd="0" presId="urn:microsoft.com/office/officeart/2005/8/layout/orgChart1"/>
    <dgm:cxn modelId="{91F4AE98-ACEC-F746-AED2-283417A57C31}" type="presParOf" srcId="{09461827-DA3C-9E40-905C-95ED2D5479CC}" destId="{4BE925FF-2D37-DE4B-B173-EB9D003B676E}" srcOrd="2" destOrd="0" presId="urn:microsoft.com/office/officeart/2005/8/layout/orgChart1"/>
    <dgm:cxn modelId="{F41C10F0-F93C-9C41-97FE-A115A79E891D}" type="presParOf" srcId="{55507B55-CB33-1E4C-84A0-367D625620EF}" destId="{0CEAFE09-B464-3A4C-B465-CF35C9A64A78}" srcOrd="2" destOrd="0" presId="urn:microsoft.com/office/officeart/2005/8/layout/orgChart1"/>
    <dgm:cxn modelId="{E6970AD0-6B93-AE4F-B8A3-51751B33A1A5}" type="presParOf" srcId="{55507B55-CB33-1E4C-84A0-367D625620EF}" destId="{C9E11198-06F2-7346-8ACD-937CFCB78715}" srcOrd="3" destOrd="0" presId="urn:microsoft.com/office/officeart/2005/8/layout/orgChart1"/>
    <dgm:cxn modelId="{9045BA55-BC72-5C4B-BDAB-9C4C91DEB494}" type="presParOf" srcId="{C9E11198-06F2-7346-8ACD-937CFCB78715}" destId="{8296C55D-E6C2-1C4B-867E-F92223A6644E}" srcOrd="0" destOrd="0" presId="urn:microsoft.com/office/officeart/2005/8/layout/orgChart1"/>
    <dgm:cxn modelId="{441F57D9-80A5-E746-8696-76CDAEA5D69D}" type="presParOf" srcId="{8296C55D-E6C2-1C4B-867E-F92223A6644E}" destId="{7DF0AD13-B6ED-714D-B75A-2D383D814616}" srcOrd="0" destOrd="0" presId="urn:microsoft.com/office/officeart/2005/8/layout/orgChart1"/>
    <dgm:cxn modelId="{8458D680-C2D7-7245-9B6F-AC8AE8BAF043}" type="presParOf" srcId="{8296C55D-E6C2-1C4B-867E-F92223A6644E}" destId="{F470213A-E3E0-F54D-BA4E-D1DC056CC651}" srcOrd="1" destOrd="0" presId="urn:microsoft.com/office/officeart/2005/8/layout/orgChart1"/>
    <dgm:cxn modelId="{7ED55062-A876-B94E-ADA3-B8715ED2D47B}" type="presParOf" srcId="{C9E11198-06F2-7346-8ACD-937CFCB78715}" destId="{4ED2B7BC-36CF-B44F-93AC-8818C083A0B2}" srcOrd="1" destOrd="0" presId="urn:microsoft.com/office/officeart/2005/8/layout/orgChart1"/>
    <dgm:cxn modelId="{C9BF4CAD-839B-894B-BFBA-2211561A8E42}" type="presParOf" srcId="{C9E11198-06F2-7346-8ACD-937CFCB78715}" destId="{44E1A03A-88B0-E44D-9E00-8EB7E20776C5}" srcOrd="2" destOrd="0" presId="urn:microsoft.com/office/officeart/2005/8/layout/orgChart1"/>
    <dgm:cxn modelId="{43584165-8340-7147-8D8E-AD7BE9D51CD0}" type="presParOf" srcId="{55507B55-CB33-1E4C-84A0-367D625620EF}" destId="{98890B0B-29B3-2644-BAA4-18F13659CE41}" srcOrd="4" destOrd="0" presId="urn:microsoft.com/office/officeart/2005/8/layout/orgChart1"/>
    <dgm:cxn modelId="{03CD1831-6260-A54E-89F5-D865047147FB}" type="presParOf" srcId="{55507B55-CB33-1E4C-84A0-367D625620EF}" destId="{50F91F28-E458-BA48-9DC5-EDB8D104CCAA}" srcOrd="5" destOrd="0" presId="urn:microsoft.com/office/officeart/2005/8/layout/orgChart1"/>
    <dgm:cxn modelId="{661D3DF1-2285-224B-A0D0-C8A545E26CB6}" type="presParOf" srcId="{50F91F28-E458-BA48-9DC5-EDB8D104CCAA}" destId="{FBA4B947-AB0E-3E47-9150-59B859AF31D2}" srcOrd="0" destOrd="0" presId="urn:microsoft.com/office/officeart/2005/8/layout/orgChart1"/>
    <dgm:cxn modelId="{26E289CF-B7F5-9B4D-A6E8-8BEEAA696379}" type="presParOf" srcId="{FBA4B947-AB0E-3E47-9150-59B859AF31D2}" destId="{94E8A346-28A3-F54F-99C3-C45CC88CBA6D}" srcOrd="0" destOrd="0" presId="urn:microsoft.com/office/officeart/2005/8/layout/orgChart1"/>
    <dgm:cxn modelId="{67DADA5E-75AF-B048-93E9-406DB8920E63}" type="presParOf" srcId="{FBA4B947-AB0E-3E47-9150-59B859AF31D2}" destId="{A297D2AA-605A-2D41-AFED-FEF0DB4EB7D1}" srcOrd="1" destOrd="0" presId="urn:microsoft.com/office/officeart/2005/8/layout/orgChart1"/>
    <dgm:cxn modelId="{49C4C648-27F5-8E4F-AC60-10AFF321FCEE}" type="presParOf" srcId="{50F91F28-E458-BA48-9DC5-EDB8D104CCAA}" destId="{02A7173A-A392-7741-AFB0-94DD349F1627}" srcOrd="1" destOrd="0" presId="urn:microsoft.com/office/officeart/2005/8/layout/orgChart1"/>
    <dgm:cxn modelId="{0817C44B-E205-B24D-B9C4-A8A369131749}" type="presParOf" srcId="{50F91F28-E458-BA48-9DC5-EDB8D104CCAA}" destId="{F5912526-AA0E-B247-B1F7-893E487F74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21DC7-0A8A-5D4B-B8B2-CDDB13681A52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7DF22-3F2C-074A-95BA-25CDA33FF758}">
      <dgm:prSet phldrT="[Text]" custT="1"/>
      <dgm:spPr/>
      <dgm:t>
        <a:bodyPr/>
        <a:lstStyle/>
        <a:p>
          <a:r>
            <a:rPr lang="en-US" sz="2800" dirty="0"/>
            <a:t>Sub Claim 1</a:t>
          </a:r>
        </a:p>
      </dgm:t>
    </dgm:pt>
    <dgm:pt modelId="{62D7163A-FB31-7A43-9946-8787836F80BC}" type="parTrans" cxnId="{820C1FE1-24AC-F44D-8EA7-6A0A7D2145F1}">
      <dgm:prSet/>
      <dgm:spPr/>
      <dgm:t>
        <a:bodyPr/>
        <a:lstStyle/>
        <a:p>
          <a:endParaRPr lang="en-US"/>
        </a:p>
      </dgm:t>
    </dgm:pt>
    <dgm:pt modelId="{DE610202-F30A-F342-AF85-DE00EE0A9876}" type="sibTrans" cxnId="{820C1FE1-24AC-F44D-8EA7-6A0A7D2145F1}">
      <dgm:prSet/>
      <dgm:spPr/>
      <dgm:t>
        <a:bodyPr/>
        <a:lstStyle/>
        <a:p>
          <a:endParaRPr lang="en-US"/>
        </a:p>
      </dgm:t>
    </dgm:pt>
    <dgm:pt modelId="{A751706E-A058-A84C-98A2-F95CEB6AA087}">
      <dgm:prSet phldrT="[Text]"/>
      <dgm:spPr/>
      <dgm:t>
        <a:bodyPr/>
        <a:lstStyle/>
        <a:p>
          <a:r>
            <a:rPr lang="en-US" dirty="0"/>
            <a:t>Evidence 1.1</a:t>
          </a:r>
        </a:p>
      </dgm:t>
    </dgm:pt>
    <dgm:pt modelId="{CD2D1BF3-EA39-6B42-8D51-F4A9D6F829E0}" type="parTrans" cxnId="{A8E46D3A-B7B2-5D4F-869B-011D67C015B7}">
      <dgm:prSet/>
      <dgm:spPr/>
      <dgm:t>
        <a:bodyPr/>
        <a:lstStyle/>
        <a:p>
          <a:endParaRPr lang="en-US"/>
        </a:p>
      </dgm:t>
    </dgm:pt>
    <dgm:pt modelId="{E3D8324C-37F4-4845-AB4E-2FEB57CC241A}" type="sibTrans" cxnId="{A8E46D3A-B7B2-5D4F-869B-011D67C015B7}">
      <dgm:prSet/>
      <dgm:spPr/>
      <dgm:t>
        <a:bodyPr/>
        <a:lstStyle/>
        <a:p>
          <a:endParaRPr lang="en-US"/>
        </a:p>
      </dgm:t>
    </dgm:pt>
    <dgm:pt modelId="{9B5648B4-D661-AB4B-9AEF-A1D663762E79}">
      <dgm:prSet phldrT="[Text]"/>
      <dgm:spPr/>
      <dgm:t>
        <a:bodyPr/>
        <a:lstStyle/>
        <a:p>
          <a:r>
            <a:rPr lang="en-US" dirty="0"/>
            <a:t>Evidence 1.2</a:t>
          </a:r>
        </a:p>
      </dgm:t>
    </dgm:pt>
    <dgm:pt modelId="{EF10BD74-A81F-A146-A6A5-E937C5AF7C4E}" type="parTrans" cxnId="{4695E6AC-7E3A-BC4C-B6D8-9420ED1A2424}">
      <dgm:prSet/>
      <dgm:spPr/>
      <dgm:t>
        <a:bodyPr/>
        <a:lstStyle/>
        <a:p>
          <a:endParaRPr lang="en-US"/>
        </a:p>
      </dgm:t>
    </dgm:pt>
    <dgm:pt modelId="{AC01E74C-8998-B546-8543-6B71AC459B0D}" type="sibTrans" cxnId="{4695E6AC-7E3A-BC4C-B6D8-9420ED1A2424}">
      <dgm:prSet/>
      <dgm:spPr/>
      <dgm:t>
        <a:bodyPr/>
        <a:lstStyle/>
        <a:p>
          <a:endParaRPr lang="en-US"/>
        </a:p>
      </dgm:t>
    </dgm:pt>
    <dgm:pt modelId="{36267120-66D1-2047-8914-29BA9D426171}">
      <dgm:prSet phldrT="[Text]" custT="1"/>
      <dgm:spPr/>
      <dgm:t>
        <a:bodyPr/>
        <a:lstStyle/>
        <a:p>
          <a:r>
            <a:rPr lang="en-US" sz="2800" dirty="0"/>
            <a:t>Sub Claim 2</a:t>
          </a:r>
        </a:p>
      </dgm:t>
    </dgm:pt>
    <dgm:pt modelId="{F6308423-0ED3-7444-9401-ABD4476D7C8B}" type="parTrans" cxnId="{D2832DA0-88DD-5E4C-85AC-83F56436BBAC}">
      <dgm:prSet/>
      <dgm:spPr/>
      <dgm:t>
        <a:bodyPr/>
        <a:lstStyle/>
        <a:p>
          <a:endParaRPr lang="en-US"/>
        </a:p>
      </dgm:t>
    </dgm:pt>
    <dgm:pt modelId="{6D9631B1-B0AA-7946-B0F1-FE5B33390435}" type="sibTrans" cxnId="{D2832DA0-88DD-5E4C-85AC-83F56436BBAC}">
      <dgm:prSet/>
      <dgm:spPr/>
      <dgm:t>
        <a:bodyPr/>
        <a:lstStyle/>
        <a:p>
          <a:endParaRPr lang="en-US"/>
        </a:p>
      </dgm:t>
    </dgm:pt>
    <dgm:pt modelId="{ED731C35-814D-0A4C-8D7D-D496CBCBFE28}">
      <dgm:prSet phldrT="[Text]"/>
      <dgm:spPr/>
      <dgm:t>
        <a:bodyPr/>
        <a:lstStyle/>
        <a:p>
          <a:r>
            <a:rPr lang="en-US" dirty="0"/>
            <a:t>Evidence 2.1</a:t>
          </a:r>
        </a:p>
      </dgm:t>
    </dgm:pt>
    <dgm:pt modelId="{75A010B7-137B-6E4F-924E-CAB3016689F7}" type="parTrans" cxnId="{7FDCE9BD-12A7-644F-A802-1FA515360DBF}">
      <dgm:prSet/>
      <dgm:spPr/>
      <dgm:t>
        <a:bodyPr/>
        <a:lstStyle/>
        <a:p>
          <a:endParaRPr lang="en-US"/>
        </a:p>
      </dgm:t>
    </dgm:pt>
    <dgm:pt modelId="{08DAD579-E0F2-0C45-ACDC-7DB3677FAD43}" type="sibTrans" cxnId="{7FDCE9BD-12A7-644F-A802-1FA515360DBF}">
      <dgm:prSet/>
      <dgm:spPr/>
      <dgm:t>
        <a:bodyPr/>
        <a:lstStyle/>
        <a:p>
          <a:endParaRPr lang="en-US"/>
        </a:p>
      </dgm:t>
    </dgm:pt>
    <dgm:pt modelId="{A8E724AC-247D-9E4D-AAA0-99D7284834E5}">
      <dgm:prSet phldrT="[Text]"/>
      <dgm:spPr/>
      <dgm:t>
        <a:bodyPr/>
        <a:lstStyle/>
        <a:p>
          <a:r>
            <a:rPr lang="en-US" dirty="0"/>
            <a:t>Evidence 2.3</a:t>
          </a:r>
        </a:p>
      </dgm:t>
    </dgm:pt>
    <dgm:pt modelId="{F1552B59-C4E0-164D-8417-C849C6AA838F}" type="parTrans" cxnId="{EF49AC76-A900-0E43-9698-8F6CAB03B8CC}">
      <dgm:prSet/>
      <dgm:spPr/>
      <dgm:t>
        <a:bodyPr/>
        <a:lstStyle/>
        <a:p>
          <a:endParaRPr lang="en-US"/>
        </a:p>
      </dgm:t>
    </dgm:pt>
    <dgm:pt modelId="{2013DFF5-1987-7843-A8DF-38B2E15AB1D8}" type="sibTrans" cxnId="{EF49AC76-A900-0E43-9698-8F6CAB03B8CC}">
      <dgm:prSet/>
      <dgm:spPr/>
      <dgm:t>
        <a:bodyPr/>
        <a:lstStyle/>
        <a:p>
          <a:endParaRPr lang="en-US"/>
        </a:p>
      </dgm:t>
    </dgm:pt>
    <dgm:pt modelId="{C159830A-B741-B642-A604-6A4250C30355}">
      <dgm:prSet phldrT="[Text]"/>
      <dgm:spPr/>
      <dgm:t>
        <a:bodyPr/>
        <a:lstStyle/>
        <a:p>
          <a:r>
            <a:rPr lang="en-US" dirty="0"/>
            <a:t>Evidence 1.3</a:t>
          </a:r>
        </a:p>
      </dgm:t>
    </dgm:pt>
    <dgm:pt modelId="{AD5663ED-7679-2A4E-AFE7-EA92B6A6C749}" type="parTrans" cxnId="{932AB74D-8A35-5A41-A29B-0E7E7BBEF0C2}">
      <dgm:prSet/>
      <dgm:spPr/>
      <dgm:t>
        <a:bodyPr/>
        <a:lstStyle/>
        <a:p>
          <a:endParaRPr lang="en-US"/>
        </a:p>
      </dgm:t>
    </dgm:pt>
    <dgm:pt modelId="{42BB9227-EACB-BE4C-BE21-E9734C41AADC}" type="sibTrans" cxnId="{932AB74D-8A35-5A41-A29B-0E7E7BBEF0C2}">
      <dgm:prSet/>
      <dgm:spPr/>
      <dgm:t>
        <a:bodyPr/>
        <a:lstStyle/>
        <a:p>
          <a:endParaRPr lang="en-US"/>
        </a:p>
      </dgm:t>
    </dgm:pt>
    <dgm:pt modelId="{7CC36DAC-D8D1-7A4F-A02E-8F786AA1CB74}">
      <dgm:prSet phldrT="[Text]"/>
      <dgm:spPr/>
      <dgm:t>
        <a:bodyPr/>
        <a:lstStyle/>
        <a:p>
          <a:r>
            <a:rPr lang="en-US" dirty="0"/>
            <a:t>Evidence 2.2</a:t>
          </a:r>
        </a:p>
      </dgm:t>
    </dgm:pt>
    <dgm:pt modelId="{C30FAA1F-1670-E245-9C45-9B1D6CD0B30E}" type="parTrans" cxnId="{88FB75B3-3185-FC48-AB0E-954A08793EF6}">
      <dgm:prSet/>
      <dgm:spPr/>
      <dgm:t>
        <a:bodyPr/>
        <a:lstStyle/>
        <a:p>
          <a:endParaRPr lang="en-US"/>
        </a:p>
      </dgm:t>
    </dgm:pt>
    <dgm:pt modelId="{CD3BDD85-4C4E-EB49-89CB-110C21076ED0}" type="sibTrans" cxnId="{88FB75B3-3185-FC48-AB0E-954A08793EF6}">
      <dgm:prSet/>
      <dgm:spPr/>
      <dgm:t>
        <a:bodyPr/>
        <a:lstStyle/>
        <a:p>
          <a:endParaRPr lang="en-US"/>
        </a:p>
      </dgm:t>
    </dgm:pt>
    <dgm:pt modelId="{4F347D64-11E3-814A-BE6A-3270B3D3EF24}">
      <dgm:prSet phldrT="[Text]" custT="1"/>
      <dgm:spPr/>
      <dgm:t>
        <a:bodyPr/>
        <a:lstStyle/>
        <a:p>
          <a:r>
            <a:rPr lang="en-US" sz="2800" dirty="0"/>
            <a:t>Sub Claim 3</a:t>
          </a:r>
        </a:p>
      </dgm:t>
    </dgm:pt>
    <dgm:pt modelId="{A5CDF13F-A813-EB40-AA4D-A7447A826ECC}" type="parTrans" cxnId="{1CB4E889-6A7D-474D-9C0B-3CC763369F1C}">
      <dgm:prSet/>
      <dgm:spPr/>
      <dgm:t>
        <a:bodyPr/>
        <a:lstStyle/>
        <a:p>
          <a:endParaRPr lang="en-US"/>
        </a:p>
      </dgm:t>
    </dgm:pt>
    <dgm:pt modelId="{F8C85A3F-F423-AD40-B0F0-4BDBE19584C7}" type="sibTrans" cxnId="{1CB4E889-6A7D-474D-9C0B-3CC763369F1C}">
      <dgm:prSet/>
      <dgm:spPr/>
      <dgm:t>
        <a:bodyPr/>
        <a:lstStyle/>
        <a:p>
          <a:endParaRPr lang="en-US"/>
        </a:p>
      </dgm:t>
    </dgm:pt>
    <dgm:pt modelId="{E98FBC9F-4BB0-2147-9AA0-CCC508A4F871}">
      <dgm:prSet phldrT="[Text]"/>
      <dgm:spPr/>
      <dgm:t>
        <a:bodyPr/>
        <a:lstStyle/>
        <a:p>
          <a:r>
            <a:rPr lang="en-US" dirty="0"/>
            <a:t>Evidence 3.1</a:t>
          </a:r>
        </a:p>
      </dgm:t>
    </dgm:pt>
    <dgm:pt modelId="{AA5F56A8-AC7C-8248-9CEA-E20EF45E5942}" type="parTrans" cxnId="{E0A283D8-3D90-8946-A3A4-FCC8DAFC3652}">
      <dgm:prSet/>
      <dgm:spPr/>
      <dgm:t>
        <a:bodyPr/>
        <a:lstStyle/>
        <a:p>
          <a:endParaRPr lang="en-US"/>
        </a:p>
      </dgm:t>
    </dgm:pt>
    <dgm:pt modelId="{A6D3F422-56EF-FB41-9C84-CC8B547BDB66}" type="sibTrans" cxnId="{E0A283D8-3D90-8946-A3A4-FCC8DAFC3652}">
      <dgm:prSet/>
      <dgm:spPr/>
      <dgm:t>
        <a:bodyPr/>
        <a:lstStyle/>
        <a:p>
          <a:endParaRPr lang="en-US"/>
        </a:p>
      </dgm:t>
    </dgm:pt>
    <dgm:pt modelId="{AD614F9C-BE9C-C447-9D67-F023898B252A}">
      <dgm:prSet phldrT="[Text]"/>
      <dgm:spPr/>
      <dgm:t>
        <a:bodyPr/>
        <a:lstStyle/>
        <a:p>
          <a:r>
            <a:rPr lang="en-US" dirty="0"/>
            <a:t>Evidence 3.2</a:t>
          </a:r>
        </a:p>
      </dgm:t>
    </dgm:pt>
    <dgm:pt modelId="{7B2D7696-A985-024F-8B3B-BF6798AA3BAF}" type="parTrans" cxnId="{904F20E7-54A7-F448-AE2D-42356B10F796}">
      <dgm:prSet/>
      <dgm:spPr/>
      <dgm:t>
        <a:bodyPr/>
        <a:lstStyle/>
        <a:p>
          <a:endParaRPr lang="en-US"/>
        </a:p>
      </dgm:t>
    </dgm:pt>
    <dgm:pt modelId="{00132561-6B4E-534E-BFE8-30535677EB41}" type="sibTrans" cxnId="{904F20E7-54A7-F448-AE2D-42356B10F796}">
      <dgm:prSet/>
      <dgm:spPr/>
      <dgm:t>
        <a:bodyPr/>
        <a:lstStyle/>
        <a:p>
          <a:endParaRPr lang="en-US"/>
        </a:p>
      </dgm:t>
    </dgm:pt>
    <dgm:pt modelId="{2E3009C7-DBD4-2948-BE5E-4D2AE1FD343F}">
      <dgm:prSet phldrT="[Text]"/>
      <dgm:spPr/>
      <dgm:t>
        <a:bodyPr/>
        <a:lstStyle/>
        <a:p>
          <a:r>
            <a:rPr lang="en-US" dirty="0"/>
            <a:t>Evidence 3.3</a:t>
          </a:r>
        </a:p>
      </dgm:t>
    </dgm:pt>
    <dgm:pt modelId="{809CE4DA-4049-BB40-B9F8-0D1AFFEA5722}" type="parTrans" cxnId="{525C1D65-973D-C247-9F76-9C587E8DD943}">
      <dgm:prSet/>
      <dgm:spPr/>
      <dgm:t>
        <a:bodyPr/>
        <a:lstStyle/>
        <a:p>
          <a:endParaRPr lang="en-US"/>
        </a:p>
      </dgm:t>
    </dgm:pt>
    <dgm:pt modelId="{5C2EF932-40F4-BA43-A9A5-3F6D1019AE03}" type="sibTrans" cxnId="{525C1D65-973D-C247-9F76-9C587E8DD943}">
      <dgm:prSet/>
      <dgm:spPr/>
      <dgm:t>
        <a:bodyPr/>
        <a:lstStyle/>
        <a:p>
          <a:endParaRPr lang="en-US"/>
        </a:p>
      </dgm:t>
    </dgm:pt>
    <dgm:pt modelId="{FFFFEF5D-54C4-1549-B995-100D7C020E0A}" type="pres">
      <dgm:prSet presAssocID="{D1C21DC7-0A8A-5D4B-B8B2-CDDB13681A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BB7330-CC30-264B-A61A-E94C75E11575}" type="pres">
      <dgm:prSet presAssocID="{3CE7DF22-3F2C-074A-95BA-25CDA33FF758}" presName="root" presStyleCnt="0"/>
      <dgm:spPr/>
    </dgm:pt>
    <dgm:pt modelId="{DDD517D0-AE82-D14D-9F15-71D92C7A2CC2}" type="pres">
      <dgm:prSet presAssocID="{3CE7DF22-3F2C-074A-95BA-25CDA33FF758}" presName="rootComposite" presStyleCnt="0"/>
      <dgm:spPr/>
    </dgm:pt>
    <dgm:pt modelId="{A2629678-DB84-774D-A37A-FDA3BC402B40}" type="pres">
      <dgm:prSet presAssocID="{3CE7DF22-3F2C-074A-95BA-25CDA33FF758}" presName="rootText" presStyleLbl="node1" presStyleIdx="0" presStyleCnt="3" custLinFactNeighborY="-120"/>
      <dgm:spPr/>
    </dgm:pt>
    <dgm:pt modelId="{25CAB88E-F773-6349-8294-6613A639E153}" type="pres">
      <dgm:prSet presAssocID="{3CE7DF22-3F2C-074A-95BA-25CDA33FF758}" presName="rootConnector" presStyleLbl="node1" presStyleIdx="0" presStyleCnt="3"/>
      <dgm:spPr/>
    </dgm:pt>
    <dgm:pt modelId="{D770A47A-120B-D243-8494-F964AD6178E3}" type="pres">
      <dgm:prSet presAssocID="{3CE7DF22-3F2C-074A-95BA-25CDA33FF758}" presName="childShape" presStyleCnt="0"/>
      <dgm:spPr/>
    </dgm:pt>
    <dgm:pt modelId="{22A56164-5B55-9B45-AD49-D6BD0595B12A}" type="pres">
      <dgm:prSet presAssocID="{CD2D1BF3-EA39-6B42-8D51-F4A9D6F829E0}" presName="Name13" presStyleLbl="parChTrans1D2" presStyleIdx="0" presStyleCnt="9"/>
      <dgm:spPr/>
    </dgm:pt>
    <dgm:pt modelId="{14F2DC20-3C7F-5646-80E8-85C22B751480}" type="pres">
      <dgm:prSet presAssocID="{A751706E-A058-A84C-98A2-F95CEB6AA087}" presName="childText" presStyleLbl="bgAcc1" presStyleIdx="0" presStyleCnt="9">
        <dgm:presLayoutVars>
          <dgm:bulletEnabled val="1"/>
        </dgm:presLayoutVars>
      </dgm:prSet>
      <dgm:spPr/>
    </dgm:pt>
    <dgm:pt modelId="{9AE50E2E-6710-2B42-8935-735D6125F634}" type="pres">
      <dgm:prSet presAssocID="{EF10BD74-A81F-A146-A6A5-E937C5AF7C4E}" presName="Name13" presStyleLbl="parChTrans1D2" presStyleIdx="1" presStyleCnt="9"/>
      <dgm:spPr/>
    </dgm:pt>
    <dgm:pt modelId="{6C6C181E-0E8E-2A4A-BE07-F0EFCE71EC96}" type="pres">
      <dgm:prSet presAssocID="{9B5648B4-D661-AB4B-9AEF-A1D663762E79}" presName="childText" presStyleLbl="bgAcc1" presStyleIdx="1" presStyleCnt="9">
        <dgm:presLayoutVars>
          <dgm:bulletEnabled val="1"/>
        </dgm:presLayoutVars>
      </dgm:prSet>
      <dgm:spPr/>
    </dgm:pt>
    <dgm:pt modelId="{2B37D5D4-389A-1042-AE4C-11BEE50A8E0C}" type="pres">
      <dgm:prSet presAssocID="{AD5663ED-7679-2A4E-AFE7-EA92B6A6C749}" presName="Name13" presStyleLbl="parChTrans1D2" presStyleIdx="2" presStyleCnt="9"/>
      <dgm:spPr/>
    </dgm:pt>
    <dgm:pt modelId="{97012511-C681-5B4C-865E-36604393DD89}" type="pres">
      <dgm:prSet presAssocID="{C159830A-B741-B642-A604-6A4250C30355}" presName="childText" presStyleLbl="bgAcc1" presStyleIdx="2" presStyleCnt="9">
        <dgm:presLayoutVars>
          <dgm:bulletEnabled val="1"/>
        </dgm:presLayoutVars>
      </dgm:prSet>
      <dgm:spPr/>
    </dgm:pt>
    <dgm:pt modelId="{21AD7C93-4065-9C44-8B29-66790CD9381B}" type="pres">
      <dgm:prSet presAssocID="{36267120-66D1-2047-8914-29BA9D426171}" presName="root" presStyleCnt="0"/>
      <dgm:spPr/>
    </dgm:pt>
    <dgm:pt modelId="{55232116-EC61-F44D-8845-8DF3F37E42E6}" type="pres">
      <dgm:prSet presAssocID="{36267120-66D1-2047-8914-29BA9D426171}" presName="rootComposite" presStyleCnt="0"/>
      <dgm:spPr/>
    </dgm:pt>
    <dgm:pt modelId="{09F37EFA-A02E-E345-B62C-0596E1E4B18F}" type="pres">
      <dgm:prSet presAssocID="{36267120-66D1-2047-8914-29BA9D426171}" presName="rootText" presStyleLbl="node1" presStyleIdx="1" presStyleCnt="3"/>
      <dgm:spPr/>
    </dgm:pt>
    <dgm:pt modelId="{25471F6A-F308-2E49-B24A-4151444697FC}" type="pres">
      <dgm:prSet presAssocID="{36267120-66D1-2047-8914-29BA9D426171}" presName="rootConnector" presStyleLbl="node1" presStyleIdx="1" presStyleCnt="3"/>
      <dgm:spPr/>
    </dgm:pt>
    <dgm:pt modelId="{FA6ADEA5-2905-6446-80C3-10203AE9624B}" type="pres">
      <dgm:prSet presAssocID="{36267120-66D1-2047-8914-29BA9D426171}" presName="childShape" presStyleCnt="0"/>
      <dgm:spPr/>
    </dgm:pt>
    <dgm:pt modelId="{DC01AAAC-94B5-3547-8CBC-0C736882349A}" type="pres">
      <dgm:prSet presAssocID="{75A010B7-137B-6E4F-924E-CAB3016689F7}" presName="Name13" presStyleLbl="parChTrans1D2" presStyleIdx="3" presStyleCnt="9"/>
      <dgm:spPr/>
    </dgm:pt>
    <dgm:pt modelId="{2204DD14-D13C-1E42-86A1-C303B5FAAB28}" type="pres">
      <dgm:prSet presAssocID="{ED731C35-814D-0A4C-8D7D-D496CBCBFE28}" presName="childText" presStyleLbl="bgAcc1" presStyleIdx="3" presStyleCnt="9">
        <dgm:presLayoutVars>
          <dgm:bulletEnabled val="1"/>
        </dgm:presLayoutVars>
      </dgm:prSet>
      <dgm:spPr/>
    </dgm:pt>
    <dgm:pt modelId="{36EF37BC-DE10-4C47-BA8B-0328C5876B4A}" type="pres">
      <dgm:prSet presAssocID="{C30FAA1F-1670-E245-9C45-9B1D6CD0B30E}" presName="Name13" presStyleLbl="parChTrans1D2" presStyleIdx="4" presStyleCnt="9"/>
      <dgm:spPr/>
    </dgm:pt>
    <dgm:pt modelId="{6497CE3B-B7CB-D240-A6FC-A94185881D1E}" type="pres">
      <dgm:prSet presAssocID="{7CC36DAC-D8D1-7A4F-A02E-8F786AA1CB74}" presName="childText" presStyleLbl="bgAcc1" presStyleIdx="4" presStyleCnt="9">
        <dgm:presLayoutVars>
          <dgm:bulletEnabled val="1"/>
        </dgm:presLayoutVars>
      </dgm:prSet>
      <dgm:spPr/>
    </dgm:pt>
    <dgm:pt modelId="{C7B99A78-8A6D-0440-9A33-CBEABB93CAFA}" type="pres">
      <dgm:prSet presAssocID="{F1552B59-C4E0-164D-8417-C849C6AA838F}" presName="Name13" presStyleLbl="parChTrans1D2" presStyleIdx="5" presStyleCnt="9"/>
      <dgm:spPr/>
    </dgm:pt>
    <dgm:pt modelId="{206A1061-20EC-F740-804F-81E03ED1387D}" type="pres">
      <dgm:prSet presAssocID="{A8E724AC-247D-9E4D-AAA0-99D7284834E5}" presName="childText" presStyleLbl="bgAcc1" presStyleIdx="5" presStyleCnt="9">
        <dgm:presLayoutVars>
          <dgm:bulletEnabled val="1"/>
        </dgm:presLayoutVars>
      </dgm:prSet>
      <dgm:spPr/>
    </dgm:pt>
    <dgm:pt modelId="{2877D5C2-E40C-DB47-94B1-E1489D82B50F}" type="pres">
      <dgm:prSet presAssocID="{4F347D64-11E3-814A-BE6A-3270B3D3EF24}" presName="root" presStyleCnt="0"/>
      <dgm:spPr/>
    </dgm:pt>
    <dgm:pt modelId="{F5C3713E-FCAC-B247-A736-303C4581FA7D}" type="pres">
      <dgm:prSet presAssocID="{4F347D64-11E3-814A-BE6A-3270B3D3EF24}" presName="rootComposite" presStyleCnt="0"/>
      <dgm:spPr/>
    </dgm:pt>
    <dgm:pt modelId="{25190776-2C8E-C844-B710-6184644E6560}" type="pres">
      <dgm:prSet presAssocID="{4F347D64-11E3-814A-BE6A-3270B3D3EF24}" presName="rootText" presStyleLbl="node1" presStyleIdx="2" presStyleCnt="3"/>
      <dgm:spPr/>
    </dgm:pt>
    <dgm:pt modelId="{B4BBAA54-5D2F-FB4B-AA71-C340624BAC35}" type="pres">
      <dgm:prSet presAssocID="{4F347D64-11E3-814A-BE6A-3270B3D3EF24}" presName="rootConnector" presStyleLbl="node1" presStyleIdx="2" presStyleCnt="3"/>
      <dgm:spPr/>
    </dgm:pt>
    <dgm:pt modelId="{30B4EC8B-DC4E-0C45-91B1-63CE085A26A1}" type="pres">
      <dgm:prSet presAssocID="{4F347D64-11E3-814A-BE6A-3270B3D3EF24}" presName="childShape" presStyleCnt="0"/>
      <dgm:spPr/>
    </dgm:pt>
    <dgm:pt modelId="{71864763-75A6-0648-B79A-8E807C49861B}" type="pres">
      <dgm:prSet presAssocID="{AA5F56A8-AC7C-8248-9CEA-E20EF45E5942}" presName="Name13" presStyleLbl="parChTrans1D2" presStyleIdx="6" presStyleCnt="9"/>
      <dgm:spPr/>
    </dgm:pt>
    <dgm:pt modelId="{E881BC97-6D71-4C48-8F28-1D6F21BB0CBD}" type="pres">
      <dgm:prSet presAssocID="{E98FBC9F-4BB0-2147-9AA0-CCC508A4F871}" presName="childText" presStyleLbl="bgAcc1" presStyleIdx="6" presStyleCnt="9">
        <dgm:presLayoutVars>
          <dgm:bulletEnabled val="1"/>
        </dgm:presLayoutVars>
      </dgm:prSet>
      <dgm:spPr/>
    </dgm:pt>
    <dgm:pt modelId="{1C987732-0A63-9648-B9A5-9D52CF39B5D7}" type="pres">
      <dgm:prSet presAssocID="{7B2D7696-A985-024F-8B3B-BF6798AA3BAF}" presName="Name13" presStyleLbl="parChTrans1D2" presStyleIdx="7" presStyleCnt="9"/>
      <dgm:spPr/>
    </dgm:pt>
    <dgm:pt modelId="{975E7FCF-2C10-0A47-B261-03729D9029A1}" type="pres">
      <dgm:prSet presAssocID="{AD614F9C-BE9C-C447-9D67-F023898B252A}" presName="childText" presStyleLbl="bgAcc1" presStyleIdx="7" presStyleCnt="9">
        <dgm:presLayoutVars>
          <dgm:bulletEnabled val="1"/>
        </dgm:presLayoutVars>
      </dgm:prSet>
      <dgm:spPr/>
    </dgm:pt>
    <dgm:pt modelId="{027DE369-6ED7-BB41-A454-8CEB915FC34E}" type="pres">
      <dgm:prSet presAssocID="{809CE4DA-4049-BB40-B9F8-0D1AFFEA5722}" presName="Name13" presStyleLbl="parChTrans1D2" presStyleIdx="8" presStyleCnt="9"/>
      <dgm:spPr/>
    </dgm:pt>
    <dgm:pt modelId="{561F7D96-06AD-ED46-A2C7-E327BF3FD908}" type="pres">
      <dgm:prSet presAssocID="{2E3009C7-DBD4-2948-BE5E-4D2AE1FD343F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4B35C211-9D86-144A-A55A-B770DA6FBC10}" type="presOf" srcId="{A8E724AC-247D-9E4D-AAA0-99D7284834E5}" destId="{206A1061-20EC-F740-804F-81E03ED1387D}" srcOrd="0" destOrd="0" presId="urn:microsoft.com/office/officeart/2005/8/layout/hierarchy3"/>
    <dgm:cxn modelId="{3A9DED16-06F1-124C-881B-54A086222CA5}" type="presOf" srcId="{36267120-66D1-2047-8914-29BA9D426171}" destId="{25471F6A-F308-2E49-B24A-4151444697FC}" srcOrd="1" destOrd="0" presId="urn:microsoft.com/office/officeart/2005/8/layout/hierarchy3"/>
    <dgm:cxn modelId="{CE69FB1B-5FF7-FE4D-905C-30768F557741}" type="presOf" srcId="{809CE4DA-4049-BB40-B9F8-0D1AFFEA5722}" destId="{027DE369-6ED7-BB41-A454-8CEB915FC34E}" srcOrd="0" destOrd="0" presId="urn:microsoft.com/office/officeart/2005/8/layout/hierarchy3"/>
    <dgm:cxn modelId="{3B190F2D-C8A5-EB47-8065-F147C43E182D}" type="presOf" srcId="{E98FBC9F-4BB0-2147-9AA0-CCC508A4F871}" destId="{E881BC97-6D71-4C48-8F28-1D6F21BB0CBD}" srcOrd="0" destOrd="0" presId="urn:microsoft.com/office/officeart/2005/8/layout/hierarchy3"/>
    <dgm:cxn modelId="{A8E46D3A-B7B2-5D4F-869B-011D67C015B7}" srcId="{3CE7DF22-3F2C-074A-95BA-25CDA33FF758}" destId="{A751706E-A058-A84C-98A2-F95CEB6AA087}" srcOrd="0" destOrd="0" parTransId="{CD2D1BF3-EA39-6B42-8D51-F4A9D6F829E0}" sibTransId="{E3D8324C-37F4-4845-AB4E-2FEB57CC241A}"/>
    <dgm:cxn modelId="{22E9753A-7F58-C340-8A82-C32050F70517}" type="presOf" srcId="{7CC36DAC-D8D1-7A4F-A02E-8F786AA1CB74}" destId="{6497CE3B-B7CB-D240-A6FC-A94185881D1E}" srcOrd="0" destOrd="0" presId="urn:microsoft.com/office/officeart/2005/8/layout/hierarchy3"/>
    <dgm:cxn modelId="{4E93953B-4D93-6348-8F80-5A9226EF9389}" type="presOf" srcId="{F1552B59-C4E0-164D-8417-C849C6AA838F}" destId="{C7B99A78-8A6D-0440-9A33-CBEABB93CAFA}" srcOrd="0" destOrd="0" presId="urn:microsoft.com/office/officeart/2005/8/layout/hierarchy3"/>
    <dgm:cxn modelId="{D7922C3D-4416-0A4A-A0E3-A655300B6952}" type="presOf" srcId="{7B2D7696-A985-024F-8B3B-BF6798AA3BAF}" destId="{1C987732-0A63-9648-B9A5-9D52CF39B5D7}" srcOrd="0" destOrd="0" presId="urn:microsoft.com/office/officeart/2005/8/layout/hierarchy3"/>
    <dgm:cxn modelId="{C2DE7949-4852-704C-AF55-EBF5C83C54C8}" type="presOf" srcId="{A751706E-A058-A84C-98A2-F95CEB6AA087}" destId="{14F2DC20-3C7F-5646-80E8-85C22B751480}" srcOrd="0" destOrd="0" presId="urn:microsoft.com/office/officeart/2005/8/layout/hierarchy3"/>
    <dgm:cxn modelId="{932AB74D-8A35-5A41-A29B-0E7E7BBEF0C2}" srcId="{3CE7DF22-3F2C-074A-95BA-25CDA33FF758}" destId="{C159830A-B741-B642-A604-6A4250C30355}" srcOrd="2" destOrd="0" parTransId="{AD5663ED-7679-2A4E-AFE7-EA92B6A6C749}" sibTransId="{42BB9227-EACB-BE4C-BE21-E9734C41AADC}"/>
    <dgm:cxn modelId="{525C1D65-973D-C247-9F76-9C587E8DD943}" srcId="{4F347D64-11E3-814A-BE6A-3270B3D3EF24}" destId="{2E3009C7-DBD4-2948-BE5E-4D2AE1FD343F}" srcOrd="2" destOrd="0" parTransId="{809CE4DA-4049-BB40-B9F8-0D1AFFEA5722}" sibTransId="{5C2EF932-40F4-BA43-A9A5-3F6D1019AE03}"/>
    <dgm:cxn modelId="{EF49AC76-A900-0E43-9698-8F6CAB03B8CC}" srcId="{36267120-66D1-2047-8914-29BA9D426171}" destId="{A8E724AC-247D-9E4D-AAA0-99D7284834E5}" srcOrd="2" destOrd="0" parTransId="{F1552B59-C4E0-164D-8417-C849C6AA838F}" sibTransId="{2013DFF5-1987-7843-A8DF-38B2E15AB1D8}"/>
    <dgm:cxn modelId="{1CB4E889-6A7D-474D-9C0B-3CC763369F1C}" srcId="{D1C21DC7-0A8A-5D4B-B8B2-CDDB13681A52}" destId="{4F347D64-11E3-814A-BE6A-3270B3D3EF24}" srcOrd="2" destOrd="0" parTransId="{A5CDF13F-A813-EB40-AA4D-A7447A826ECC}" sibTransId="{F8C85A3F-F423-AD40-B0F0-4BDBE19584C7}"/>
    <dgm:cxn modelId="{78BB319E-7E18-DE49-B758-01B2437E60CB}" type="presOf" srcId="{36267120-66D1-2047-8914-29BA9D426171}" destId="{09F37EFA-A02E-E345-B62C-0596E1E4B18F}" srcOrd="0" destOrd="0" presId="urn:microsoft.com/office/officeart/2005/8/layout/hierarchy3"/>
    <dgm:cxn modelId="{D2832DA0-88DD-5E4C-85AC-83F56436BBAC}" srcId="{D1C21DC7-0A8A-5D4B-B8B2-CDDB13681A52}" destId="{36267120-66D1-2047-8914-29BA9D426171}" srcOrd="1" destOrd="0" parTransId="{F6308423-0ED3-7444-9401-ABD4476D7C8B}" sibTransId="{6D9631B1-B0AA-7946-B0F1-FE5B33390435}"/>
    <dgm:cxn modelId="{F6ACF7A4-FEAD-B64E-A5B3-0F56A10FDB4B}" type="presOf" srcId="{EF10BD74-A81F-A146-A6A5-E937C5AF7C4E}" destId="{9AE50E2E-6710-2B42-8935-735D6125F634}" srcOrd="0" destOrd="0" presId="urn:microsoft.com/office/officeart/2005/8/layout/hierarchy3"/>
    <dgm:cxn modelId="{D63CC6A6-8CB6-934F-88AF-76543C71D0BE}" type="presOf" srcId="{AD614F9C-BE9C-C447-9D67-F023898B252A}" destId="{975E7FCF-2C10-0A47-B261-03729D9029A1}" srcOrd="0" destOrd="0" presId="urn:microsoft.com/office/officeart/2005/8/layout/hierarchy3"/>
    <dgm:cxn modelId="{D987E5AB-D07E-8849-A82D-60FB765DCA71}" type="presOf" srcId="{C159830A-B741-B642-A604-6A4250C30355}" destId="{97012511-C681-5B4C-865E-36604393DD89}" srcOrd="0" destOrd="0" presId="urn:microsoft.com/office/officeart/2005/8/layout/hierarchy3"/>
    <dgm:cxn modelId="{4695E6AC-7E3A-BC4C-B6D8-9420ED1A2424}" srcId="{3CE7DF22-3F2C-074A-95BA-25CDA33FF758}" destId="{9B5648B4-D661-AB4B-9AEF-A1D663762E79}" srcOrd="1" destOrd="0" parTransId="{EF10BD74-A81F-A146-A6A5-E937C5AF7C4E}" sibTransId="{AC01E74C-8998-B546-8543-6B71AC459B0D}"/>
    <dgm:cxn modelId="{07AE98AD-F077-9F45-936E-9FBE11D9528D}" type="presOf" srcId="{AD5663ED-7679-2A4E-AFE7-EA92B6A6C749}" destId="{2B37D5D4-389A-1042-AE4C-11BEE50A8E0C}" srcOrd="0" destOrd="0" presId="urn:microsoft.com/office/officeart/2005/8/layout/hierarchy3"/>
    <dgm:cxn modelId="{88FB75B3-3185-FC48-AB0E-954A08793EF6}" srcId="{36267120-66D1-2047-8914-29BA9D426171}" destId="{7CC36DAC-D8D1-7A4F-A02E-8F786AA1CB74}" srcOrd="1" destOrd="0" parTransId="{C30FAA1F-1670-E245-9C45-9B1D6CD0B30E}" sibTransId="{CD3BDD85-4C4E-EB49-89CB-110C21076ED0}"/>
    <dgm:cxn modelId="{6E2A61B4-48DF-7549-90CE-2667B0B8CFC9}" type="presOf" srcId="{9B5648B4-D661-AB4B-9AEF-A1D663762E79}" destId="{6C6C181E-0E8E-2A4A-BE07-F0EFCE71EC96}" srcOrd="0" destOrd="0" presId="urn:microsoft.com/office/officeart/2005/8/layout/hierarchy3"/>
    <dgm:cxn modelId="{393F52B8-6386-EA46-8D88-E2E57B499AD4}" type="presOf" srcId="{3CE7DF22-3F2C-074A-95BA-25CDA33FF758}" destId="{25CAB88E-F773-6349-8294-6613A639E153}" srcOrd="1" destOrd="0" presId="urn:microsoft.com/office/officeart/2005/8/layout/hierarchy3"/>
    <dgm:cxn modelId="{DA4C4FBC-4DC2-6E41-B9C3-A131F5BD41C6}" type="presOf" srcId="{C30FAA1F-1670-E245-9C45-9B1D6CD0B30E}" destId="{36EF37BC-DE10-4C47-BA8B-0328C5876B4A}" srcOrd="0" destOrd="0" presId="urn:microsoft.com/office/officeart/2005/8/layout/hierarchy3"/>
    <dgm:cxn modelId="{7FDCE9BD-12A7-644F-A802-1FA515360DBF}" srcId="{36267120-66D1-2047-8914-29BA9D426171}" destId="{ED731C35-814D-0A4C-8D7D-D496CBCBFE28}" srcOrd="0" destOrd="0" parTransId="{75A010B7-137B-6E4F-924E-CAB3016689F7}" sibTransId="{08DAD579-E0F2-0C45-ACDC-7DB3677FAD43}"/>
    <dgm:cxn modelId="{9A6C8EC4-1F51-9549-A392-ABD59EA5BD73}" type="presOf" srcId="{D1C21DC7-0A8A-5D4B-B8B2-CDDB13681A52}" destId="{FFFFEF5D-54C4-1549-B995-100D7C020E0A}" srcOrd="0" destOrd="0" presId="urn:microsoft.com/office/officeart/2005/8/layout/hierarchy3"/>
    <dgm:cxn modelId="{E0A283D8-3D90-8946-A3A4-FCC8DAFC3652}" srcId="{4F347D64-11E3-814A-BE6A-3270B3D3EF24}" destId="{E98FBC9F-4BB0-2147-9AA0-CCC508A4F871}" srcOrd="0" destOrd="0" parTransId="{AA5F56A8-AC7C-8248-9CEA-E20EF45E5942}" sibTransId="{A6D3F422-56EF-FB41-9C84-CC8B547BDB66}"/>
    <dgm:cxn modelId="{872C13DC-97A5-8542-A82B-27F3CAC831D3}" type="presOf" srcId="{AA5F56A8-AC7C-8248-9CEA-E20EF45E5942}" destId="{71864763-75A6-0648-B79A-8E807C49861B}" srcOrd="0" destOrd="0" presId="urn:microsoft.com/office/officeart/2005/8/layout/hierarchy3"/>
    <dgm:cxn modelId="{820C1FE1-24AC-F44D-8EA7-6A0A7D2145F1}" srcId="{D1C21DC7-0A8A-5D4B-B8B2-CDDB13681A52}" destId="{3CE7DF22-3F2C-074A-95BA-25CDA33FF758}" srcOrd="0" destOrd="0" parTransId="{62D7163A-FB31-7A43-9946-8787836F80BC}" sibTransId="{DE610202-F30A-F342-AF85-DE00EE0A9876}"/>
    <dgm:cxn modelId="{D91886E3-CD9C-184B-B717-F96882573466}" type="presOf" srcId="{2E3009C7-DBD4-2948-BE5E-4D2AE1FD343F}" destId="{561F7D96-06AD-ED46-A2C7-E327BF3FD908}" srcOrd="0" destOrd="0" presId="urn:microsoft.com/office/officeart/2005/8/layout/hierarchy3"/>
    <dgm:cxn modelId="{5D92B5E3-80CB-6C4F-9B2E-0D38E221C50B}" type="presOf" srcId="{4F347D64-11E3-814A-BE6A-3270B3D3EF24}" destId="{25190776-2C8E-C844-B710-6184644E6560}" srcOrd="0" destOrd="0" presId="urn:microsoft.com/office/officeart/2005/8/layout/hierarchy3"/>
    <dgm:cxn modelId="{904F20E7-54A7-F448-AE2D-42356B10F796}" srcId="{4F347D64-11E3-814A-BE6A-3270B3D3EF24}" destId="{AD614F9C-BE9C-C447-9D67-F023898B252A}" srcOrd="1" destOrd="0" parTransId="{7B2D7696-A985-024F-8B3B-BF6798AA3BAF}" sibTransId="{00132561-6B4E-534E-BFE8-30535677EB41}"/>
    <dgm:cxn modelId="{64B906E9-2E77-4D42-B247-11CED2825543}" type="presOf" srcId="{ED731C35-814D-0A4C-8D7D-D496CBCBFE28}" destId="{2204DD14-D13C-1E42-86A1-C303B5FAAB28}" srcOrd="0" destOrd="0" presId="urn:microsoft.com/office/officeart/2005/8/layout/hierarchy3"/>
    <dgm:cxn modelId="{3F36C4EC-0A2B-D247-BCAF-BA3EFB912CB3}" type="presOf" srcId="{75A010B7-137B-6E4F-924E-CAB3016689F7}" destId="{DC01AAAC-94B5-3547-8CBC-0C736882349A}" srcOrd="0" destOrd="0" presId="urn:microsoft.com/office/officeart/2005/8/layout/hierarchy3"/>
    <dgm:cxn modelId="{5753F2EC-5DA6-AB4B-9A54-DF97C7B32F7E}" type="presOf" srcId="{4F347D64-11E3-814A-BE6A-3270B3D3EF24}" destId="{B4BBAA54-5D2F-FB4B-AA71-C340624BAC35}" srcOrd="1" destOrd="0" presId="urn:microsoft.com/office/officeart/2005/8/layout/hierarchy3"/>
    <dgm:cxn modelId="{5CADEFED-6F13-3C4B-866D-36D4581C8DE7}" type="presOf" srcId="{3CE7DF22-3F2C-074A-95BA-25CDA33FF758}" destId="{A2629678-DB84-774D-A37A-FDA3BC402B40}" srcOrd="0" destOrd="0" presId="urn:microsoft.com/office/officeart/2005/8/layout/hierarchy3"/>
    <dgm:cxn modelId="{67BD02F6-1905-5E40-862C-F0E988A1601E}" type="presOf" srcId="{CD2D1BF3-EA39-6B42-8D51-F4A9D6F829E0}" destId="{22A56164-5B55-9B45-AD49-D6BD0595B12A}" srcOrd="0" destOrd="0" presId="urn:microsoft.com/office/officeart/2005/8/layout/hierarchy3"/>
    <dgm:cxn modelId="{A5CFF1F0-7159-304A-9A56-C3CE91CCD702}" type="presParOf" srcId="{FFFFEF5D-54C4-1549-B995-100D7C020E0A}" destId="{E5BB7330-CC30-264B-A61A-E94C75E11575}" srcOrd="0" destOrd="0" presId="urn:microsoft.com/office/officeart/2005/8/layout/hierarchy3"/>
    <dgm:cxn modelId="{37DA6E80-0DC8-6D49-A152-61B0045B6804}" type="presParOf" srcId="{E5BB7330-CC30-264B-A61A-E94C75E11575}" destId="{DDD517D0-AE82-D14D-9F15-71D92C7A2CC2}" srcOrd="0" destOrd="0" presId="urn:microsoft.com/office/officeart/2005/8/layout/hierarchy3"/>
    <dgm:cxn modelId="{32A80DB2-D59A-7740-891C-726693ADEC79}" type="presParOf" srcId="{DDD517D0-AE82-D14D-9F15-71D92C7A2CC2}" destId="{A2629678-DB84-774D-A37A-FDA3BC402B40}" srcOrd="0" destOrd="0" presId="urn:microsoft.com/office/officeart/2005/8/layout/hierarchy3"/>
    <dgm:cxn modelId="{E59E2145-CBDC-0240-AB98-05ED2BC10236}" type="presParOf" srcId="{DDD517D0-AE82-D14D-9F15-71D92C7A2CC2}" destId="{25CAB88E-F773-6349-8294-6613A639E153}" srcOrd="1" destOrd="0" presId="urn:microsoft.com/office/officeart/2005/8/layout/hierarchy3"/>
    <dgm:cxn modelId="{ABE9A980-FAD2-6347-8B6A-5A54E5221F24}" type="presParOf" srcId="{E5BB7330-CC30-264B-A61A-E94C75E11575}" destId="{D770A47A-120B-D243-8494-F964AD6178E3}" srcOrd="1" destOrd="0" presId="urn:microsoft.com/office/officeart/2005/8/layout/hierarchy3"/>
    <dgm:cxn modelId="{0B2CEE4E-C92E-4D48-831D-2BFCFFC38970}" type="presParOf" srcId="{D770A47A-120B-D243-8494-F964AD6178E3}" destId="{22A56164-5B55-9B45-AD49-D6BD0595B12A}" srcOrd="0" destOrd="0" presId="urn:microsoft.com/office/officeart/2005/8/layout/hierarchy3"/>
    <dgm:cxn modelId="{8E6D168E-1EC9-BE46-BFB7-1308C8112CB4}" type="presParOf" srcId="{D770A47A-120B-D243-8494-F964AD6178E3}" destId="{14F2DC20-3C7F-5646-80E8-85C22B751480}" srcOrd="1" destOrd="0" presId="urn:microsoft.com/office/officeart/2005/8/layout/hierarchy3"/>
    <dgm:cxn modelId="{0A5A981A-482E-A643-8D1A-1F239CDAF065}" type="presParOf" srcId="{D770A47A-120B-D243-8494-F964AD6178E3}" destId="{9AE50E2E-6710-2B42-8935-735D6125F634}" srcOrd="2" destOrd="0" presId="urn:microsoft.com/office/officeart/2005/8/layout/hierarchy3"/>
    <dgm:cxn modelId="{326C1E5A-A8FC-F54E-978E-2BC85C762DF7}" type="presParOf" srcId="{D770A47A-120B-D243-8494-F964AD6178E3}" destId="{6C6C181E-0E8E-2A4A-BE07-F0EFCE71EC96}" srcOrd="3" destOrd="0" presId="urn:microsoft.com/office/officeart/2005/8/layout/hierarchy3"/>
    <dgm:cxn modelId="{685E8782-AABA-6145-80A8-2EDC3995B843}" type="presParOf" srcId="{D770A47A-120B-D243-8494-F964AD6178E3}" destId="{2B37D5D4-389A-1042-AE4C-11BEE50A8E0C}" srcOrd="4" destOrd="0" presId="urn:microsoft.com/office/officeart/2005/8/layout/hierarchy3"/>
    <dgm:cxn modelId="{71AACEE8-75BC-EA4E-96B5-17B256F57AA7}" type="presParOf" srcId="{D770A47A-120B-D243-8494-F964AD6178E3}" destId="{97012511-C681-5B4C-865E-36604393DD89}" srcOrd="5" destOrd="0" presId="urn:microsoft.com/office/officeart/2005/8/layout/hierarchy3"/>
    <dgm:cxn modelId="{808BA863-C626-374D-A671-8ED3D3764806}" type="presParOf" srcId="{FFFFEF5D-54C4-1549-B995-100D7C020E0A}" destId="{21AD7C93-4065-9C44-8B29-66790CD9381B}" srcOrd="1" destOrd="0" presId="urn:microsoft.com/office/officeart/2005/8/layout/hierarchy3"/>
    <dgm:cxn modelId="{8F3E4E38-3DF9-CA42-B4A5-7AAF142EA4B3}" type="presParOf" srcId="{21AD7C93-4065-9C44-8B29-66790CD9381B}" destId="{55232116-EC61-F44D-8845-8DF3F37E42E6}" srcOrd="0" destOrd="0" presId="urn:microsoft.com/office/officeart/2005/8/layout/hierarchy3"/>
    <dgm:cxn modelId="{3B20C031-01FF-A445-8D1A-BF72181A68BA}" type="presParOf" srcId="{55232116-EC61-F44D-8845-8DF3F37E42E6}" destId="{09F37EFA-A02E-E345-B62C-0596E1E4B18F}" srcOrd="0" destOrd="0" presId="urn:microsoft.com/office/officeart/2005/8/layout/hierarchy3"/>
    <dgm:cxn modelId="{B4734ACF-C8DB-6940-B72A-74987F8F5DF8}" type="presParOf" srcId="{55232116-EC61-F44D-8845-8DF3F37E42E6}" destId="{25471F6A-F308-2E49-B24A-4151444697FC}" srcOrd="1" destOrd="0" presId="urn:microsoft.com/office/officeart/2005/8/layout/hierarchy3"/>
    <dgm:cxn modelId="{5E2EEF14-C386-3F49-AA02-2F6B1200022C}" type="presParOf" srcId="{21AD7C93-4065-9C44-8B29-66790CD9381B}" destId="{FA6ADEA5-2905-6446-80C3-10203AE9624B}" srcOrd="1" destOrd="0" presId="urn:microsoft.com/office/officeart/2005/8/layout/hierarchy3"/>
    <dgm:cxn modelId="{33263F1E-44E6-DE40-9AC9-1B77A2C3B4B2}" type="presParOf" srcId="{FA6ADEA5-2905-6446-80C3-10203AE9624B}" destId="{DC01AAAC-94B5-3547-8CBC-0C736882349A}" srcOrd="0" destOrd="0" presId="urn:microsoft.com/office/officeart/2005/8/layout/hierarchy3"/>
    <dgm:cxn modelId="{711AA601-6DC3-D043-B523-167C4CD5FDB5}" type="presParOf" srcId="{FA6ADEA5-2905-6446-80C3-10203AE9624B}" destId="{2204DD14-D13C-1E42-86A1-C303B5FAAB28}" srcOrd="1" destOrd="0" presId="urn:microsoft.com/office/officeart/2005/8/layout/hierarchy3"/>
    <dgm:cxn modelId="{93628334-9285-7743-A20B-011AB34DA8D8}" type="presParOf" srcId="{FA6ADEA5-2905-6446-80C3-10203AE9624B}" destId="{36EF37BC-DE10-4C47-BA8B-0328C5876B4A}" srcOrd="2" destOrd="0" presId="urn:microsoft.com/office/officeart/2005/8/layout/hierarchy3"/>
    <dgm:cxn modelId="{0A0288E8-4FD3-7C40-B4EE-7D09EF2C00FB}" type="presParOf" srcId="{FA6ADEA5-2905-6446-80C3-10203AE9624B}" destId="{6497CE3B-B7CB-D240-A6FC-A94185881D1E}" srcOrd="3" destOrd="0" presId="urn:microsoft.com/office/officeart/2005/8/layout/hierarchy3"/>
    <dgm:cxn modelId="{654218EA-C89C-4C4D-BCBC-98760608B392}" type="presParOf" srcId="{FA6ADEA5-2905-6446-80C3-10203AE9624B}" destId="{C7B99A78-8A6D-0440-9A33-CBEABB93CAFA}" srcOrd="4" destOrd="0" presId="urn:microsoft.com/office/officeart/2005/8/layout/hierarchy3"/>
    <dgm:cxn modelId="{73C2B71C-5C69-EB41-95D6-270AAFE0C35E}" type="presParOf" srcId="{FA6ADEA5-2905-6446-80C3-10203AE9624B}" destId="{206A1061-20EC-F740-804F-81E03ED1387D}" srcOrd="5" destOrd="0" presId="urn:microsoft.com/office/officeart/2005/8/layout/hierarchy3"/>
    <dgm:cxn modelId="{C5D352BA-0894-7D4E-9A26-AA981EFC0DAB}" type="presParOf" srcId="{FFFFEF5D-54C4-1549-B995-100D7C020E0A}" destId="{2877D5C2-E40C-DB47-94B1-E1489D82B50F}" srcOrd="2" destOrd="0" presId="urn:microsoft.com/office/officeart/2005/8/layout/hierarchy3"/>
    <dgm:cxn modelId="{C8EB9464-D416-9A46-9C4F-A07091DC1860}" type="presParOf" srcId="{2877D5C2-E40C-DB47-94B1-E1489D82B50F}" destId="{F5C3713E-FCAC-B247-A736-303C4581FA7D}" srcOrd="0" destOrd="0" presId="urn:microsoft.com/office/officeart/2005/8/layout/hierarchy3"/>
    <dgm:cxn modelId="{3DC37FC2-C3B6-9A4D-83B3-F1CC9A76B0B8}" type="presParOf" srcId="{F5C3713E-FCAC-B247-A736-303C4581FA7D}" destId="{25190776-2C8E-C844-B710-6184644E6560}" srcOrd="0" destOrd="0" presId="urn:microsoft.com/office/officeart/2005/8/layout/hierarchy3"/>
    <dgm:cxn modelId="{AC8F89E6-C280-8C49-A105-7DE169ED5C28}" type="presParOf" srcId="{F5C3713E-FCAC-B247-A736-303C4581FA7D}" destId="{B4BBAA54-5D2F-FB4B-AA71-C340624BAC35}" srcOrd="1" destOrd="0" presId="urn:microsoft.com/office/officeart/2005/8/layout/hierarchy3"/>
    <dgm:cxn modelId="{57FEBDA3-0B00-024D-AE95-1BACB2E9F0CA}" type="presParOf" srcId="{2877D5C2-E40C-DB47-94B1-E1489D82B50F}" destId="{30B4EC8B-DC4E-0C45-91B1-63CE085A26A1}" srcOrd="1" destOrd="0" presId="urn:microsoft.com/office/officeart/2005/8/layout/hierarchy3"/>
    <dgm:cxn modelId="{CB79AC1E-662B-DE4E-BB9E-890261737119}" type="presParOf" srcId="{30B4EC8B-DC4E-0C45-91B1-63CE085A26A1}" destId="{71864763-75A6-0648-B79A-8E807C49861B}" srcOrd="0" destOrd="0" presId="urn:microsoft.com/office/officeart/2005/8/layout/hierarchy3"/>
    <dgm:cxn modelId="{E6E3B017-5721-E340-8661-208BD5EF452C}" type="presParOf" srcId="{30B4EC8B-DC4E-0C45-91B1-63CE085A26A1}" destId="{E881BC97-6D71-4C48-8F28-1D6F21BB0CBD}" srcOrd="1" destOrd="0" presId="urn:microsoft.com/office/officeart/2005/8/layout/hierarchy3"/>
    <dgm:cxn modelId="{4B935F88-C9FE-334F-B78A-3F1762F3E8D6}" type="presParOf" srcId="{30B4EC8B-DC4E-0C45-91B1-63CE085A26A1}" destId="{1C987732-0A63-9648-B9A5-9D52CF39B5D7}" srcOrd="2" destOrd="0" presId="urn:microsoft.com/office/officeart/2005/8/layout/hierarchy3"/>
    <dgm:cxn modelId="{C712C9D0-22F1-9E44-B066-F64C9C2298FD}" type="presParOf" srcId="{30B4EC8B-DC4E-0C45-91B1-63CE085A26A1}" destId="{975E7FCF-2C10-0A47-B261-03729D9029A1}" srcOrd="3" destOrd="0" presId="urn:microsoft.com/office/officeart/2005/8/layout/hierarchy3"/>
    <dgm:cxn modelId="{EF224C58-CC0D-5C48-81A1-CE8A539AA84B}" type="presParOf" srcId="{30B4EC8B-DC4E-0C45-91B1-63CE085A26A1}" destId="{027DE369-6ED7-BB41-A454-8CEB915FC34E}" srcOrd="4" destOrd="0" presId="urn:microsoft.com/office/officeart/2005/8/layout/hierarchy3"/>
    <dgm:cxn modelId="{24CA8DC0-2EC0-B047-B269-4B25FB421E91}" type="presParOf" srcId="{30B4EC8B-DC4E-0C45-91B1-63CE085A26A1}" destId="{561F7D96-06AD-ED46-A2C7-E327BF3FD90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21DC7-0A8A-5D4B-B8B2-CDDB13681A52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7DF22-3F2C-074A-95BA-25CDA33FF758}">
      <dgm:prSet phldrT="[Text]" custT="1"/>
      <dgm:spPr/>
      <dgm:t>
        <a:bodyPr/>
        <a:lstStyle/>
        <a:p>
          <a:r>
            <a:rPr lang="en-US" sz="2800" dirty="0"/>
            <a:t>Sub Claim 1</a:t>
          </a:r>
        </a:p>
      </dgm:t>
    </dgm:pt>
    <dgm:pt modelId="{62D7163A-FB31-7A43-9946-8787836F80BC}" type="parTrans" cxnId="{820C1FE1-24AC-F44D-8EA7-6A0A7D2145F1}">
      <dgm:prSet/>
      <dgm:spPr/>
      <dgm:t>
        <a:bodyPr/>
        <a:lstStyle/>
        <a:p>
          <a:endParaRPr lang="en-US"/>
        </a:p>
      </dgm:t>
    </dgm:pt>
    <dgm:pt modelId="{DE610202-F30A-F342-AF85-DE00EE0A9876}" type="sibTrans" cxnId="{820C1FE1-24AC-F44D-8EA7-6A0A7D2145F1}">
      <dgm:prSet/>
      <dgm:spPr/>
      <dgm:t>
        <a:bodyPr/>
        <a:lstStyle/>
        <a:p>
          <a:endParaRPr lang="en-US"/>
        </a:p>
      </dgm:t>
    </dgm:pt>
    <dgm:pt modelId="{A751706E-A058-A84C-98A2-F95CEB6AA087}">
      <dgm:prSet phldrT="[Text]"/>
      <dgm:spPr/>
      <dgm:t>
        <a:bodyPr/>
        <a:lstStyle/>
        <a:p>
          <a:r>
            <a:rPr lang="en-US" dirty="0"/>
            <a:t>Evidence 1.1</a:t>
          </a:r>
        </a:p>
      </dgm:t>
    </dgm:pt>
    <dgm:pt modelId="{CD2D1BF3-EA39-6B42-8D51-F4A9D6F829E0}" type="parTrans" cxnId="{A8E46D3A-B7B2-5D4F-869B-011D67C015B7}">
      <dgm:prSet/>
      <dgm:spPr/>
      <dgm:t>
        <a:bodyPr/>
        <a:lstStyle/>
        <a:p>
          <a:endParaRPr lang="en-US"/>
        </a:p>
      </dgm:t>
    </dgm:pt>
    <dgm:pt modelId="{E3D8324C-37F4-4845-AB4E-2FEB57CC241A}" type="sibTrans" cxnId="{A8E46D3A-B7B2-5D4F-869B-011D67C015B7}">
      <dgm:prSet/>
      <dgm:spPr/>
      <dgm:t>
        <a:bodyPr/>
        <a:lstStyle/>
        <a:p>
          <a:endParaRPr lang="en-US"/>
        </a:p>
      </dgm:t>
    </dgm:pt>
    <dgm:pt modelId="{9B5648B4-D661-AB4B-9AEF-A1D663762E79}">
      <dgm:prSet phldrT="[Text]"/>
      <dgm:spPr/>
      <dgm:t>
        <a:bodyPr/>
        <a:lstStyle/>
        <a:p>
          <a:r>
            <a:rPr lang="en-US" dirty="0"/>
            <a:t>Evidence 1.2</a:t>
          </a:r>
        </a:p>
      </dgm:t>
    </dgm:pt>
    <dgm:pt modelId="{EF10BD74-A81F-A146-A6A5-E937C5AF7C4E}" type="parTrans" cxnId="{4695E6AC-7E3A-BC4C-B6D8-9420ED1A2424}">
      <dgm:prSet/>
      <dgm:spPr/>
      <dgm:t>
        <a:bodyPr/>
        <a:lstStyle/>
        <a:p>
          <a:endParaRPr lang="en-US"/>
        </a:p>
      </dgm:t>
    </dgm:pt>
    <dgm:pt modelId="{AC01E74C-8998-B546-8543-6B71AC459B0D}" type="sibTrans" cxnId="{4695E6AC-7E3A-BC4C-B6D8-9420ED1A2424}">
      <dgm:prSet/>
      <dgm:spPr/>
      <dgm:t>
        <a:bodyPr/>
        <a:lstStyle/>
        <a:p>
          <a:endParaRPr lang="en-US"/>
        </a:p>
      </dgm:t>
    </dgm:pt>
    <dgm:pt modelId="{36267120-66D1-2047-8914-29BA9D426171}">
      <dgm:prSet phldrT="[Text]" custT="1"/>
      <dgm:spPr/>
      <dgm:t>
        <a:bodyPr/>
        <a:lstStyle/>
        <a:p>
          <a:r>
            <a:rPr lang="en-US" sz="2800" dirty="0"/>
            <a:t>Sub Claim 2</a:t>
          </a:r>
        </a:p>
      </dgm:t>
    </dgm:pt>
    <dgm:pt modelId="{F6308423-0ED3-7444-9401-ABD4476D7C8B}" type="parTrans" cxnId="{D2832DA0-88DD-5E4C-85AC-83F56436BBAC}">
      <dgm:prSet/>
      <dgm:spPr/>
      <dgm:t>
        <a:bodyPr/>
        <a:lstStyle/>
        <a:p>
          <a:endParaRPr lang="en-US"/>
        </a:p>
      </dgm:t>
    </dgm:pt>
    <dgm:pt modelId="{6D9631B1-B0AA-7946-B0F1-FE5B33390435}" type="sibTrans" cxnId="{D2832DA0-88DD-5E4C-85AC-83F56436BBAC}">
      <dgm:prSet/>
      <dgm:spPr/>
      <dgm:t>
        <a:bodyPr/>
        <a:lstStyle/>
        <a:p>
          <a:endParaRPr lang="en-US"/>
        </a:p>
      </dgm:t>
    </dgm:pt>
    <dgm:pt modelId="{ED731C35-814D-0A4C-8D7D-D496CBCBFE28}">
      <dgm:prSet phldrT="[Text]"/>
      <dgm:spPr/>
      <dgm:t>
        <a:bodyPr/>
        <a:lstStyle/>
        <a:p>
          <a:r>
            <a:rPr lang="en-US" dirty="0"/>
            <a:t>Evidence 2.1</a:t>
          </a:r>
        </a:p>
      </dgm:t>
    </dgm:pt>
    <dgm:pt modelId="{75A010B7-137B-6E4F-924E-CAB3016689F7}" type="parTrans" cxnId="{7FDCE9BD-12A7-644F-A802-1FA515360DBF}">
      <dgm:prSet/>
      <dgm:spPr/>
      <dgm:t>
        <a:bodyPr/>
        <a:lstStyle/>
        <a:p>
          <a:endParaRPr lang="en-US"/>
        </a:p>
      </dgm:t>
    </dgm:pt>
    <dgm:pt modelId="{08DAD579-E0F2-0C45-ACDC-7DB3677FAD43}" type="sibTrans" cxnId="{7FDCE9BD-12A7-644F-A802-1FA515360DBF}">
      <dgm:prSet/>
      <dgm:spPr/>
      <dgm:t>
        <a:bodyPr/>
        <a:lstStyle/>
        <a:p>
          <a:endParaRPr lang="en-US"/>
        </a:p>
      </dgm:t>
    </dgm:pt>
    <dgm:pt modelId="{A8E724AC-247D-9E4D-AAA0-99D7284834E5}">
      <dgm:prSet phldrT="[Text]"/>
      <dgm:spPr/>
      <dgm:t>
        <a:bodyPr/>
        <a:lstStyle/>
        <a:p>
          <a:r>
            <a:rPr lang="en-US" dirty="0"/>
            <a:t>Evidence 2.3</a:t>
          </a:r>
        </a:p>
      </dgm:t>
    </dgm:pt>
    <dgm:pt modelId="{F1552B59-C4E0-164D-8417-C849C6AA838F}" type="parTrans" cxnId="{EF49AC76-A900-0E43-9698-8F6CAB03B8CC}">
      <dgm:prSet/>
      <dgm:spPr/>
      <dgm:t>
        <a:bodyPr/>
        <a:lstStyle/>
        <a:p>
          <a:endParaRPr lang="en-US"/>
        </a:p>
      </dgm:t>
    </dgm:pt>
    <dgm:pt modelId="{2013DFF5-1987-7843-A8DF-38B2E15AB1D8}" type="sibTrans" cxnId="{EF49AC76-A900-0E43-9698-8F6CAB03B8CC}">
      <dgm:prSet/>
      <dgm:spPr/>
      <dgm:t>
        <a:bodyPr/>
        <a:lstStyle/>
        <a:p>
          <a:endParaRPr lang="en-US"/>
        </a:p>
      </dgm:t>
    </dgm:pt>
    <dgm:pt modelId="{C159830A-B741-B642-A604-6A4250C30355}">
      <dgm:prSet phldrT="[Text]"/>
      <dgm:spPr/>
      <dgm:t>
        <a:bodyPr/>
        <a:lstStyle/>
        <a:p>
          <a:r>
            <a:rPr lang="en-US" dirty="0"/>
            <a:t>Evidence 1.3</a:t>
          </a:r>
        </a:p>
      </dgm:t>
    </dgm:pt>
    <dgm:pt modelId="{AD5663ED-7679-2A4E-AFE7-EA92B6A6C749}" type="parTrans" cxnId="{932AB74D-8A35-5A41-A29B-0E7E7BBEF0C2}">
      <dgm:prSet/>
      <dgm:spPr/>
      <dgm:t>
        <a:bodyPr/>
        <a:lstStyle/>
        <a:p>
          <a:endParaRPr lang="en-US"/>
        </a:p>
      </dgm:t>
    </dgm:pt>
    <dgm:pt modelId="{42BB9227-EACB-BE4C-BE21-E9734C41AADC}" type="sibTrans" cxnId="{932AB74D-8A35-5A41-A29B-0E7E7BBEF0C2}">
      <dgm:prSet/>
      <dgm:spPr/>
      <dgm:t>
        <a:bodyPr/>
        <a:lstStyle/>
        <a:p>
          <a:endParaRPr lang="en-US"/>
        </a:p>
      </dgm:t>
    </dgm:pt>
    <dgm:pt modelId="{7CC36DAC-D8D1-7A4F-A02E-8F786AA1CB74}">
      <dgm:prSet phldrT="[Text]"/>
      <dgm:spPr/>
      <dgm:t>
        <a:bodyPr/>
        <a:lstStyle/>
        <a:p>
          <a:r>
            <a:rPr lang="en-US" dirty="0"/>
            <a:t>Evidence 2.2</a:t>
          </a:r>
        </a:p>
      </dgm:t>
    </dgm:pt>
    <dgm:pt modelId="{C30FAA1F-1670-E245-9C45-9B1D6CD0B30E}" type="parTrans" cxnId="{88FB75B3-3185-FC48-AB0E-954A08793EF6}">
      <dgm:prSet/>
      <dgm:spPr/>
      <dgm:t>
        <a:bodyPr/>
        <a:lstStyle/>
        <a:p>
          <a:endParaRPr lang="en-US"/>
        </a:p>
      </dgm:t>
    </dgm:pt>
    <dgm:pt modelId="{CD3BDD85-4C4E-EB49-89CB-110C21076ED0}" type="sibTrans" cxnId="{88FB75B3-3185-FC48-AB0E-954A08793EF6}">
      <dgm:prSet/>
      <dgm:spPr/>
      <dgm:t>
        <a:bodyPr/>
        <a:lstStyle/>
        <a:p>
          <a:endParaRPr lang="en-US"/>
        </a:p>
      </dgm:t>
    </dgm:pt>
    <dgm:pt modelId="{4F347D64-11E3-814A-BE6A-3270B3D3EF24}">
      <dgm:prSet phldrT="[Text]" custT="1"/>
      <dgm:spPr/>
      <dgm:t>
        <a:bodyPr/>
        <a:lstStyle/>
        <a:p>
          <a:r>
            <a:rPr lang="en-US" sz="2800" dirty="0"/>
            <a:t>Sub Claim 3</a:t>
          </a:r>
        </a:p>
      </dgm:t>
    </dgm:pt>
    <dgm:pt modelId="{A5CDF13F-A813-EB40-AA4D-A7447A826ECC}" type="parTrans" cxnId="{1CB4E889-6A7D-474D-9C0B-3CC763369F1C}">
      <dgm:prSet/>
      <dgm:spPr/>
      <dgm:t>
        <a:bodyPr/>
        <a:lstStyle/>
        <a:p>
          <a:endParaRPr lang="en-US"/>
        </a:p>
      </dgm:t>
    </dgm:pt>
    <dgm:pt modelId="{F8C85A3F-F423-AD40-B0F0-4BDBE19584C7}" type="sibTrans" cxnId="{1CB4E889-6A7D-474D-9C0B-3CC763369F1C}">
      <dgm:prSet/>
      <dgm:spPr/>
      <dgm:t>
        <a:bodyPr/>
        <a:lstStyle/>
        <a:p>
          <a:endParaRPr lang="en-US"/>
        </a:p>
      </dgm:t>
    </dgm:pt>
    <dgm:pt modelId="{E98FBC9F-4BB0-2147-9AA0-CCC508A4F871}">
      <dgm:prSet phldrT="[Text]"/>
      <dgm:spPr/>
      <dgm:t>
        <a:bodyPr/>
        <a:lstStyle/>
        <a:p>
          <a:r>
            <a:rPr lang="en-US" dirty="0"/>
            <a:t>Evidence 3.1</a:t>
          </a:r>
        </a:p>
      </dgm:t>
    </dgm:pt>
    <dgm:pt modelId="{AA5F56A8-AC7C-8248-9CEA-E20EF45E5942}" type="parTrans" cxnId="{E0A283D8-3D90-8946-A3A4-FCC8DAFC3652}">
      <dgm:prSet/>
      <dgm:spPr/>
      <dgm:t>
        <a:bodyPr/>
        <a:lstStyle/>
        <a:p>
          <a:endParaRPr lang="en-US"/>
        </a:p>
      </dgm:t>
    </dgm:pt>
    <dgm:pt modelId="{A6D3F422-56EF-FB41-9C84-CC8B547BDB66}" type="sibTrans" cxnId="{E0A283D8-3D90-8946-A3A4-FCC8DAFC3652}">
      <dgm:prSet/>
      <dgm:spPr/>
      <dgm:t>
        <a:bodyPr/>
        <a:lstStyle/>
        <a:p>
          <a:endParaRPr lang="en-US"/>
        </a:p>
      </dgm:t>
    </dgm:pt>
    <dgm:pt modelId="{AD614F9C-BE9C-C447-9D67-F023898B252A}">
      <dgm:prSet phldrT="[Text]"/>
      <dgm:spPr/>
      <dgm:t>
        <a:bodyPr/>
        <a:lstStyle/>
        <a:p>
          <a:r>
            <a:rPr lang="en-US" dirty="0"/>
            <a:t>Evidence 3.2</a:t>
          </a:r>
        </a:p>
      </dgm:t>
    </dgm:pt>
    <dgm:pt modelId="{7B2D7696-A985-024F-8B3B-BF6798AA3BAF}" type="parTrans" cxnId="{904F20E7-54A7-F448-AE2D-42356B10F796}">
      <dgm:prSet/>
      <dgm:spPr/>
      <dgm:t>
        <a:bodyPr/>
        <a:lstStyle/>
        <a:p>
          <a:endParaRPr lang="en-US"/>
        </a:p>
      </dgm:t>
    </dgm:pt>
    <dgm:pt modelId="{00132561-6B4E-534E-BFE8-30535677EB41}" type="sibTrans" cxnId="{904F20E7-54A7-F448-AE2D-42356B10F796}">
      <dgm:prSet/>
      <dgm:spPr/>
      <dgm:t>
        <a:bodyPr/>
        <a:lstStyle/>
        <a:p>
          <a:endParaRPr lang="en-US"/>
        </a:p>
      </dgm:t>
    </dgm:pt>
    <dgm:pt modelId="{2E3009C7-DBD4-2948-BE5E-4D2AE1FD343F}">
      <dgm:prSet phldrT="[Text]"/>
      <dgm:spPr/>
      <dgm:t>
        <a:bodyPr/>
        <a:lstStyle/>
        <a:p>
          <a:r>
            <a:rPr lang="en-US" dirty="0"/>
            <a:t>Evidence 3.3</a:t>
          </a:r>
        </a:p>
      </dgm:t>
    </dgm:pt>
    <dgm:pt modelId="{809CE4DA-4049-BB40-B9F8-0D1AFFEA5722}" type="parTrans" cxnId="{525C1D65-973D-C247-9F76-9C587E8DD943}">
      <dgm:prSet/>
      <dgm:spPr/>
      <dgm:t>
        <a:bodyPr/>
        <a:lstStyle/>
        <a:p>
          <a:endParaRPr lang="en-US"/>
        </a:p>
      </dgm:t>
    </dgm:pt>
    <dgm:pt modelId="{5C2EF932-40F4-BA43-A9A5-3F6D1019AE03}" type="sibTrans" cxnId="{525C1D65-973D-C247-9F76-9C587E8DD943}">
      <dgm:prSet/>
      <dgm:spPr/>
      <dgm:t>
        <a:bodyPr/>
        <a:lstStyle/>
        <a:p>
          <a:endParaRPr lang="en-US"/>
        </a:p>
      </dgm:t>
    </dgm:pt>
    <dgm:pt modelId="{FFFFEF5D-54C4-1549-B995-100D7C020E0A}" type="pres">
      <dgm:prSet presAssocID="{D1C21DC7-0A8A-5D4B-B8B2-CDDB13681A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BB7330-CC30-264B-A61A-E94C75E11575}" type="pres">
      <dgm:prSet presAssocID="{3CE7DF22-3F2C-074A-95BA-25CDA33FF758}" presName="root" presStyleCnt="0"/>
      <dgm:spPr/>
    </dgm:pt>
    <dgm:pt modelId="{DDD517D0-AE82-D14D-9F15-71D92C7A2CC2}" type="pres">
      <dgm:prSet presAssocID="{3CE7DF22-3F2C-074A-95BA-25CDA33FF758}" presName="rootComposite" presStyleCnt="0"/>
      <dgm:spPr/>
    </dgm:pt>
    <dgm:pt modelId="{A2629678-DB84-774D-A37A-FDA3BC402B40}" type="pres">
      <dgm:prSet presAssocID="{3CE7DF22-3F2C-074A-95BA-25CDA33FF758}" presName="rootText" presStyleLbl="node1" presStyleIdx="0" presStyleCnt="3" custLinFactNeighborY="-120"/>
      <dgm:spPr/>
    </dgm:pt>
    <dgm:pt modelId="{25CAB88E-F773-6349-8294-6613A639E153}" type="pres">
      <dgm:prSet presAssocID="{3CE7DF22-3F2C-074A-95BA-25CDA33FF758}" presName="rootConnector" presStyleLbl="node1" presStyleIdx="0" presStyleCnt="3"/>
      <dgm:spPr/>
    </dgm:pt>
    <dgm:pt modelId="{D770A47A-120B-D243-8494-F964AD6178E3}" type="pres">
      <dgm:prSet presAssocID="{3CE7DF22-3F2C-074A-95BA-25CDA33FF758}" presName="childShape" presStyleCnt="0"/>
      <dgm:spPr/>
    </dgm:pt>
    <dgm:pt modelId="{22A56164-5B55-9B45-AD49-D6BD0595B12A}" type="pres">
      <dgm:prSet presAssocID="{CD2D1BF3-EA39-6B42-8D51-F4A9D6F829E0}" presName="Name13" presStyleLbl="parChTrans1D2" presStyleIdx="0" presStyleCnt="9"/>
      <dgm:spPr/>
    </dgm:pt>
    <dgm:pt modelId="{14F2DC20-3C7F-5646-80E8-85C22B751480}" type="pres">
      <dgm:prSet presAssocID="{A751706E-A058-A84C-98A2-F95CEB6AA087}" presName="childText" presStyleLbl="bgAcc1" presStyleIdx="0" presStyleCnt="9">
        <dgm:presLayoutVars>
          <dgm:bulletEnabled val="1"/>
        </dgm:presLayoutVars>
      </dgm:prSet>
      <dgm:spPr/>
    </dgm:pt>
    <dgm:pt modelId="{9AE50E2E-6710-2B42-8935-735D6125F634}" type="pres">
      <dgm:prSet presAssocID="{EF10BD74-A81F-A146-A6A5-E937C5AF7C4E}" presName="Name13" presStyleLbl="parChTrans1D2" presStyleIdx="1" presStyleCnt="9"/>
      <dgm:spPr/>
    </dgm:pt>
    <dgm:pt modelId="{6C6C181E-0E8E-2A4A-BE07-F0EFCE71EC96}" type="pres">
      <dgm:prSet presAssocID="{9B5648B4-D661-AB4B-9AEF-A1D663762E79}" presName="childText" presStyleLbl="bgAcc1" presStyleIdx="1" presStyleCnt="9">
        <dgm:presLayoutVars>
          <dgm:bulletEnabled val="1"/>
        </dgm:presLayoutVars>
      </dgm:prSet>
      <dgm:spPr/>
    </dgm:pt>
    <dgm:pt modelId="{2B37D5D4-389A-1042-AE4C-11BEE50A8E0C}" type="pres">
      <dgm:prSet presAssocID="{AD5663ED-7679-2A4E-AFE7-EA92B6A6C749}" presName="Name13" presStyleLbl="parChTrans1D2" presStyleIdx="2" presStyleCnt="9"/>
      <dgm:spPr/>
    </dgm:pt>
    <dgm:pt modelId="{97012511-C681-5B4C-865E-36604393DD89}" type="pres">
      <dgm:prSet presAssocID="{C159830A-B741-B642-A604-6A4250C30355}" presName="childText" presStyleLbl="bgAcc1" presStyleIdx="2" presStyleCnt="9">
        <dgm:presLayoutVars>
          <dgm:bulletEnabled val="1"/>
        </dgm:presLayoutVars>
      </dgm:prSet>
      <dgm:spPr/>
    </dgm:pt>
    <dgm:pt modelId="{21AD7C93-4065-9C44-8B29-66790CD9381B}" type="pres">
      <dgm:prSet presAssocID="{36267120-66D1-2047-8914-29BA9D426171}" presName="root" presStyleCnt="0"/>
      <dgm:spPr/>
    </dgm:pt>
    <dgm:pt modelId="{55232116-EC61-F44D-8845-8DF3F37E42E6}" type="pres">
      <dgm:prSet presAssocID="{36267120-66D1-2047-8914-29BA9D426171}" presName="rootComposite" presStyleCnt="0"/>
      <dgm:spPr/>
    </dgm:pt>
    <dgm:pt modelId="{09F37EFA-A02E-E345-B62C-0596E1E4B18F}" type="pres">
      <dgm:prSet presAssocID="{36267120-66D1-2047-8914-29BA9D426171}" presName="rootText" presStyleLbl="node1" presStyleIdx="1" presStyleCnt="3"/>
      <dgm:spPr/>
    </dgm:pt>
    <dgm:pt modelId="{25471F6A-F308-2E49-B24A-4151444697FC}" type="pres">
      <dgm:prSet presAssocID="{36267120-66D1-2047-8914-29BA9D426171}" presName="rootConnector" presStyleLbl="node1" presStyleIdx="1" presStyleCnt="3"/>
      <dgm:spPr/>
    </dgm:pt>
    <dgm:pt modelId="{FA6ADEA5-2905-6446-80C3-10203AE9624B}" type="pres">
      <dgm:prSet presAssocID="{36267120-66D1-2047-8914-29BA9D426171}" presName="childShape" presStyleCnt="0"/>
      <dgm:spPr/>
    </dgm:pt>
    <dgm:pt modelId="{DC01AAAC-94B5-3547-8CBC-0C736882349A}" type="pres">
      <dgm:prSet presAssocID="{75A010B7-137B-6E4F-924E-CAB3016689F7}" presName="Name13" presStyleLbl="parChTrans1D2" presStyleIdx="3" presStyleCnt="9"/>
      <dgm:spPr/>
    </dgm:pt>
    <dgm:pt modelId="{2204DD14-D13C-1E42-86A1-C303B5FAAB28}" type="pres">
      <dgm:prSet presAssocID="{ED731C35-814D-0A4C-8D7D-D496CBCBFE28}" presName="childText" presStyleLbl="bgAcc1" presStyleIdx="3" presStyleCnt="9">
        <dgm:presLayoutVars>
          <dgm:bulletEnabled val="1"/>
        </dgm:presLayoutVars>
      </dgm:prSet>
      <dgm:spPr/>
    </dgm:pt>
    <dgm:pt modelId="{36EF37BC-DE10-4C47-BA8B-0328C5876B4A}" type="pres">
      <dgm:prSet presAssocID="{C30FAA1F-1670-E245-9C45-9B1D6CD0B30E}" presName="Name13" presStyleLbl="parChTrans1D2" presStyleIdx="4" presStyleCnt="9"/>
      <dgm:spPr/>
    </dgm:pt>
    <dgm:pt modelId="{6497CE3B-B7CB-D240-A6FC-A94185881D1E}" type="pres">
      <dgm:prSet presAssocID="{7CC36DAC-D8D1-7A4F-A02E-8F786AA1CB74}" presName="childText" presStyleLbl="bgAcc1" presStyleIdx="4" presStyleCnt="9">
        <dgm:presLayoutVars>
          <dgm:bulletEnabled val="1"/>
        </dgm:presLayoutVars>
      </dgm:prSet>
      <dgm:spPr/>
    </dgm:pt>
    <dgm:pt modelId="{C7B99A78-8A6D-0440-9A33-CBEABB93CAFA}" type="pres">
      <dgm:prSet presAssocID="{F1552B59-C4E0-164D-8417-C849C6AA838F}" presName="Name13" presStyleLbl="parChTrans1D2" presStyleIdx="5" presStyleCnt="9"/>
      <dgm:spPr/>
    </dgm:pt>
    <dgm:pt modelId="{206A1061-20EC-F740-804F-81E03ED1387D}" type="pres">
      <dgm:prSet presAssocID="{A8E724AC-247D-9E4D-AAA0-99D7284834E5}" presName="childText" presStyleLbl="bgAcc1" presStyleIdx="5" presStyleCnt="9">
        <dgm:presLayoutVars>
          <dgm:bulletEnabled val="1"/>
        </dgm:presLayoutVars>
      </dgm:prSet>
      <dgm:spPr/>
    </dgm:pt>
    <dgm:pt modelId="{2877D5C2-E40C-DB47-94B1-E1489D82B50F}" type="pres">
      <dgm:prSet presAssocID="{4F347D64-11E3-814A-BE6A-3270B3D3EF24}" presName="root" presStyleCnt="0"/>
      <dgm:spPr/>
    </dgm:pt>
    <dgm:pt modelId="{F5C3713E-FCAC-B247-A736-303C4581FA7D}" type="pres">
      <dgm:prSet presAssocID="{4F347D64-11E3-814A-BE6A-3270B3D3EF24}" presName="rootComposite" presStyleCnt="0"/>
      <dgm:spPr/>
    </dgm:pt>
    <dgm:pt modelId="{25190776-2C8E-C844-B710-6184644E6560}" type="pres">
      <dgm:prSet presAssocID="{4F347D64-11E3-814A-BE6A-3270B3D3EF24}" presName="rootText" presStyleLbl="node1" presStyleIdx="2" presStyleCnt="3"/>
      <dgm:spPr/>
    </dgm:pt>
    <dgm:pt modelId="{B4BBAA54-5D2F-FB4B-AA71-C340624BAC35}" type="pres">
      <dgm:prSet presAssocID="{4F347D64-11E3-814A-BE6A-3270B3D3EF24}" presName="rootConnector" presStyleLbl="node1" presStyleIdx="2" presStyleCnt="3"/>
      <dgm:spPr/>
    </dgm:pt>
    <dgm:pt modelId="{30B4EC8B-DC4E-0C45-91B1-63CE085A26A1}" type="pres">
      <dgm:prSet presAssocID="{4F347D64-11E3-814A-BE6A-3270B3D3EF24}" presName="childShape" presStyleCnt="0"/>
      <dgm:spPr/>
    </dgm:pt>
    <dgm:pt modelId="{71864763-75A6-0648-B79A-8E807C49861B}" type="pres">
      <dgm:prSet presAssocID="{AA5F56A8-AC7C-8248-9CEA-E20EF45E5942}" presName="Name13" presStyleLbl="parChTrans1D2" presStyleIdx="6" presStyleCnt="9"/>
      <dgm:spPr/>
    </dgm:pt>
    <dgm:pt modelId="{E881BC97-6D71-4C48-8F28-1D6F21BB0CBD}" type="pres">
      <dgm:prSet presAssocID="{E98FBC9F-4BB0-2147-9AA0-CCC508A4F871}" presName="childText" presStyleLbl="bgAcc1" presStyleIdx="6" presStyleCnt="9">
        <dgm:presLayoutVars>
          <dgm:bulletEnabled val="1"/>
        </dgm:presLayoutVars>
      </dgm:prSet>
      <dgm:spPr/>
    </dgm:pt>
    <dgm:pt modelId="{1C987732-0A63-9648-B9A5-9D52CF39B5D7}" type="pres">
      <dgm:prSet presAssocID="{7B2D7696-A985-024F-8B3B-BF6798AA3BAF}" presName="Name13" presStyleLbl="parChTrans1D2" presStyleIdx="7" presStyleCnt="9"/>
      <dgm:spPr/>
    </dgm:pt>
    <dgm:pt modelId="{975E7FCF-2C10-0A47-B261-03729D9029A1}" type="pres">
      <dgm:prSet presAssocID="{AD614F9C-BE9C-C447-9D67-F023898B252A}" presName="childText" presStyleLbl="bgAcc1" presStyleIdx="7" presStyleCnt="9">
        <dgm:presLayoutVars>
          <dgm:bulletEnabled val="1"/>
        </dgm:presLayoutVars>
      </dgm:prSet>
      <dgm:spPr/>
    </dgm:pt>
    <dgm:pt modelId="{027DE369-6ED7-BB41-A454-8CEB915FC34E}" type="pres">
      <dgm:prSet presAssocID="{809CE4DA-4049-BB40-B9F8-0D1AFFEA5722}" presName="Name13" presStyleLbl="parChTrans1D2" presStyleIdx="8" presStyleCnt="9"/>
      <dgm:spPr/>
    </dgm:pt>
    <dgm:pt modelId="{561F7D96-06AD-ED46-A2C7-E327BF3FD908}" type="pres">
      <dgm:prSet presAssocID="{2E3009C7-DBD4-2948-BE5E-4D2AE1FD343F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9402E207-E941-DD46-B482-D496FB314295}" type="presOf" srcId="{3CE7DF22-3F2C-074A-95BA-25CDA33FF758}" destId="{25CAB88E-F773-6349-8294-6613A639E153}" srcOrd="1" destOrd="0" presId="urn:microsoft.com/office/officeart/2005/8/layout/hierarchy3"/>
    <dgm:cxn modelId="{5578960B-1DD0-6249-AF39-47A479CD3834}" type="presOf" srcId="{4F347D64-11E3-814A-BE6A-3270B3D3EF24}" destId="{B4BBAA54-5D2F-FB4B-AA71-C340624BAC35}" srcOrd="1" destOrd="0" presId="urn:microsoft.com/office/officeart/2005/8/layout/hierarchy3"/>
    <dgm:cxn modelId="{1ABC990B-FA71-A843-876F-8592FC688310}" type="presOf" srcId="{AA5F56A8-AC7C-8248-9CEA-E20EF45E5942}" destId="{71864763-75A6-0648-B79A-8E807C49861B}" srcOrd="0" destOrd="0" presId="urn:microsoft.com/office/officeart/2005/8/layout/hierarchy3"/>
    <dgm:cxn modelId="{CAA4210C-BF92-0C4D-B065-071C8A77E29C}" type="presOf" srcId="{ED731C35-814D-0A4C-8D7D-D496CBCBFE28}" destId="{2204DD14-D13C-1E42-86A1-C303B5FAAB28}" srcOrd="0" destOrd="0" presId="urn:microsoft.com/office/officeart/2005/8/layout/hierarchy3"/>
    <dgm:cxn modelId="{ABA5821B-9314-8C41-A3EE-DBEAB951A403}" type="presOf" srcId="{36267120-66D1-2047-8914-29BA9D426171}" destId="{25471F6A-F308-2E49-B24A-4151444697FC}" srcOrd="1" destOrd="0" presId="urn:microsoft.com/office/officeart/2005/8/layout/hierarchy3"/>
    <dgm:cxn modelId="{CAE21E26-6C7F-E846-BFBD-C0932E053D68}" type="presOf" srcId="{C30FAA1F-1670-E245-9C45-9B1D6CD0B30E}" destId="{36EF37BC-DE10-4C47-BA8B-0328C5876B4A}" srcOrd="0" destOrd="0" presId="urn:microsoft.com/office/officeart/2005/8/layout/hierarchy3"/>
    <dgm:cxn modelId="{A8E46D3A-B7B2-5D4F-869B-011D67C015B7}" srcId="{3CE7DF22-3F2C-074A-95BA-25CDA33FF758}" destId="{A751706E-A058-A84C-98A2-F95CEB6AA087}" srcOrd="0" destOrd="0" parTransId="{CD2D1BF3-EA39-6B42-8D51-F4A9D6F829E0}" sibTransId="{E3D8324C-37F4-4845-AB4E-2FEB57CC241A}"/>
    <dgm:cxn modelId="{DCD35A41-C24E-BD45-BB4E-606C51817498}" type="presOf" srcId="{9B5648B4-D661-AB4B-9AEF-A1D663762E79}" destId="{6C6C181E-0E8E-2A4A-BE07-F0EFCE71EC96}" srcOrd="0" destOrd="0" presId="urn:microsoft.com/office/officeart/2005/8/layout/hierarchy3"/>
    <dgm:cxn modelId="{CAB20C45-2A19-2145-A3E8-779E4F969CA5}" type="presOf" srcId="{7B2D7696-A985-024F-8B3B-BF6798AA3BAF}" destId="{1C987732-0A63-9648-B9A5-9D52CF39B5D7}" srcOrd="0" destOrd="0" presId="urn:microsoft.com/office/officeart/2005/8/layout/hierarchy3"/>
    <dgm:cxn modelId="{7415C245-0E23-734E-87B4-8819D352F3F9}" type="presOf" srcId="{4F347D64-11E3-814A-BE6A-3270B3D3EF24}" destId="{25190776-2C8E-C844-B710-6184644E6560}" srcOrd="0" destOrd="0" presId="urn:microsoft.com/office/officeart/2005/8/layout/hierarchy3"/>
    <dgm:cxn modelId="{932AB74D-8A35-5A41-A29B-0E7E7BBEF0C2}" srcId="{3CE7DF22-3F2C-074A-95BA-25CDA33FF758}" destId="{C159830A-B741-B642-A604-6A4250C30355}" srcOrd="2" destOrd="0" parTransId="{AD5663ED-7679-2A4E-AFE7-EA92B6A6C749}" sibTransId="{42BB9227-EACB-BE4C-BE21-E9734C41AADC}"/>
    <dgm:cxn modelId="{C8DAF753-14FA-1B4A-A4F3-3D38DB1266AE}" type="presOf" srcId="{AD614F9C-BE9C-C447-9D67-F023898B252A}" destId="{975E7FCF-2C10-0A47-B261-03729D9029A1}" srcOrd="0" destOrd="0" presId="urn:microsoft.com/office/officeart/2005/8/layout/hierarchy3"/>
    <dgm:cxn modelId="{525C1D65-973D-C247-9F76-9C587E8DD943}" srcId="{4F347D64-11E3-814A-BE6A-3270B3D3EF24}" destId="{2E3009C7-DBD4-2948-BE5E-4D2AE1FD343F}" srcOrd="2" destOrd="0" parTransId="{809CE4DA-4049-BB40-B9F8-0D1AFFEA5722}" sibTransId="{5C2EF932-40F4-BA43-A9A5-3F6D1019AE03}"/>
    <dgm:cxn modelId="{9AF84F69-4738-3A4D-AE78-99AE65A79989}" type="presOf" srcId="{D1C21DC7-0A8A-5D4B-B8B2-CDDB13681A52}" destId="{FFFFEF5D-54C4-1549-B995-100D7C020E0A}" srcOrd="0" destOrd="0" presId="urn:microsoft.com/office/officeart/2005/8/layout/hierarchy3"/>
    <dgm:cxn modelId="{FCCC2F6D-414D-2D41-BE92-B93990106A19}" type="presOf" srcId="{A8E724AC-247D-9E4D-AAA0-99D7284834E5}" destId="{206A1061-20EC-F740-804F-81E03ED1387D}" srcOrd="0" destOrd="0" presId="urn:microsoft.com/office/officeart/2005/8/layout/hierarchy3"/>
    <dgm:cxn modelId="{484C0C6F-8B30-5347-B1C9-A8873FBE3D09}" type="presOf" srcId="{AD5663ED-7679-2A4E-AFE7-EA92B6A6C749}" destId="{2B37D5D4-389A-1042-AE4C-11BEE50A8E0C}" srcOrd="0" destOrd="0" presId="urn:microsoft.com/office/officeart/2005/8/layout/hierarchy3"/>
    <dgm:cxn modelId="{EF49AC76-A900-0E43-9698-8F6CAB03B8CC}" srcId="{36267120-66D1-2047-8914-29BA9D426171}" destId="{A8E724AC-247D-9E4D-AAA0-99D7284834E5}" srcOrd="2" destOrd="0" parTransId="{F1552B59-C4E0-164D-8417-C849C6AA838F}" sibTransId="{2013DFF5-1987-7843-A8DF-38B2E15AB1D8}"/>
    <dgm:cxn modelId="{A8EE1881-76F0-FA4E-BA4B-8416D6CF4F64}" type="presOf" srcId="{F1552B59-C4E0-164D-8417-C849C6AA838F}" destId="{C7B99A78-8A6D-0440-9A33-CBEABB93CAFA}" srcOrd="0" destOrd="0" presId="urn:microsoft.com/office/officeart/2005/8/layout/hierarchy3"/>
    <dgm:cxn modelId="{1CB4E889-6A7D-474D-9C0B-3CC763369F1C}" srcId="{D1C21DC7-0A8A-5D4B-B8B2-CDDB13681A52}" destId="{4F347D64-11E3-814A-BE6A-3270B3D3EF24}" srcOrd="2" destOrd="0" parTransId="{A5CDF13F-A813-EB40-AA4D-A7447A826ECC}" sibTransId="{F8C85A3F-F423-AD40-B0F0-4BDBE19584C7}"/>
    <dgm:cxn modelId="{2300F89C-C8BE-084E-B313-D3421BE0B4CE}" type="presOf" srcId="{A751706E-A058-A84C-98A2-F95CEB6AA087}" destId="{14F2DC20-3C7F-5646-80E8-85C22B751480}" srcOrd="0" destOrd="0" presId="urn:microsoft.com/office/officeart/2005/8/layout/hierarchy3"/>
    <dgm:cxn modelId="{E7F43E9D-6ED9-DE4A-AFA0-577B11AD52DF}" type="presOf" srcId="{E98FBC9F-4BB0-2147-9AA0-CCC508A4F871}" destId="{E881BC97-6D71-4C48-8F28-1D6F21BB0CBD}" srcOrd="0" destOrd="0" presId="urn:microsoft.com/office/officeart/2005/8/layout/hierarchy3"/>
    <dgm:cxn modelId="{D2832DA0-88DD-5E4C-85AC-83F56436BBAC}" srcId="{D1C21DC7-0A8A-5D4B-B8B2-CDDB13681A52}" destId="{36267120-66D1-2047-8914-29BA9D426171}" srcOrd="1" destOrd="0" parTransId="{F6308423-0ED3-7444-9401-ABD4476D7C8B}" sibTransId="{6D9631B1-B0AA-7946-B0F1-FE5B33390435}"/>
    <dgm:cxn modelId="{4695E6AC-7E3A-BC4C-B6D8-9420ED1A2424}" srcId="{3CE7DF22-3F2C-074A-95BA-25CDA33FF758}" destId="{9B5648B4-D661-AB4B-9AEF-A1D663762E79}" srcOrd="1" destOrd="0" parTransId="{EF10BD74-A81F-A146-A6A5-E937C5AF7C4E}" sibTransId="{AC01E74C-8998-B546-8543-6B71AC459B0D}"/>
    <dgm:cxn modelId="{FC62DAAF-CB20-F943-8C6F-AD5D2C2FB84A}" type="presOf" srcId="{809CE4DA-4049-BB40-B9F8-0D1AFFEA5722}" destId="{027DE369-6ED7-BB41-A454-8CEB915FC34E}" srcOrd="0" destOrd="0" presId="urn:microsoft.com/office/officeart/2005/8/layout/hierarchy3"/>
    <dgm:cxn modelId="{88FB75B3-3185-FC48-AB0E-954A08793EF6}" srcId="{36267120-66D1-2047-8914-29BA9D426171}" destId="{7CC36DAC-D8D1-7A4F-A02E-8F786AA1CB74}" srcOrd="1" destOrd="0" parTransId="{C30FAA1F-1670-E245-9C45-9B1D6CD0B30E}" sibTransId="{CD3BDD85-4C4E-EB49-89CB-110C21076ED0}"/>
    <dgm:cxn modelId="{29305BB5-291F-2240-A5B1-77D81EBF2802}" type="presOf" srcId="{EF10BD74-A81F-A146-A6A5-E937C5AF7C4E}" destId="{9AE50E2E-6710-2B42-8935-735D6125F634}" srcOrd="0" destOrd="0" presId="urn:microsoft.com/office/officeart/2005/8/layout/hierarchy3"/>
    <dgm:cxn modelId="{7FDCE9BD-12A7-644F-A802-1FA515360DBF}" srcId="{36267120-66D1-2047-8914-29BA9D426171}" destId="{ED731C35-814D-0A4C-8D7D-D496CBCBFE28}" srcOrd="0" destOrd="0" parTransId="{75A010B7-137B-6E4F-924E-CAB3016689F7}" sibTransId="{08DAD579-E0F2-0C45-ACDC-7DB3677FAD43}"/>
    <dgm:cxn modelId="{4AD989C2-0A50-4F4C-9AF9-430E6881039C}" type="presOf" srcId="{3CE7DF22-3F2C-074A-95BA-25CDA33FF758}" destId="{A2629678-DB84-774D-A37A-FDA3BC402B40}" srcOrd="0" destOrd="0" presId="urn:microsoft.com/office/officeart/2005/8/layout/hierarchy3"/>
    <dgm:cxn modelId="{451CFFCB-02E5-724A-9D4E-FD9B8D4AD89C}" type="presOf" srcId="{2E3009C7-DBD4-2948-BE5E-4D2AE1FD343F}" destId="{561F7D96-06AD-ED46-A2C7-E327BF3FD908}" srcOrd="0" destOrd="0" presId="urn:microsoft.com/office/officeart/2005/8/layout/hierarchy3"/>
    <dgm:cxn modelId="{FDA9FCD3-2E4A-194A-9EE6-07D3D03F32CD}" type="presOf" srcId="{75A010B7-137B-6E4F-924E-CAB3016689F7}" destId="{DC01AAAC-94B5-3547-8CBC-0C736882349A}" srcOrd="0" destOrd="0" presId="urn:microsoft.com/office/officeart/2005/8/layout/hierarchy3"/>
    <dgm:cxn modelId="{35616CD8-D214-A94D-A3CF-8C61D587E9E6}" type="presOf" srcId="{CD2D1BF3-EA39-6B42-8D51-F4A9D6F829E0}" destId="{22A56164-5B55-9B45-AD49-D6BD0595B12A}" srcOrd="0" destOrd="0" presId="urn:microsoft.com/office/officeart/2005/8/layout/hierarchy3"/>
    <dgm:cxn modelId="{E0A283D8-3D90-8946-A3A4-FCC8DAFC3652}" srcId="{4F347D64-11E3-814A-BE6A-3270B3D3EF24}" destId="{E98FBC9F-4BB0-2147-9AA0-CCC508A4F871}" srcOrd="0" destOrd="0" parTransId="{AA5F56A8-AC7C-8248-9CEA-E20EF45E5942}" sibTransId="{A6D3F422-56EF-FB41-9C84-CC8B547BDB66}"/>
    <dgm:cxn modelId="{770DF0D8-FE4E-5447-A6E0-57562F9AE070}" type="presOf" srcId="{7CC36DAC-D8D1-7A4F-A02E-8F786AA1CB74}" destId="{6497CE3B-B7CB-D240-A6FC-A94185881D1E}" srcOrd="0" destOrd="0" presId="urn:microsoft.com/office/officeart/2005/8/layout/hierarchy3"/>
    <dgm:cxn modelId="{820C1FE1-24AC-F44D-8EA7-6A0A7D2145F1}" srcId="{D1C21DC7-0A8A-5D4B-B8B2-CDDB13681A52}" destId="{3CE7DF22-3F2C-074A-95BA-25CDA33FF758}" srcOrd="0" destOrd="0" parTransId="{62D7163A-FB31-7A43-9946-8787836F80BC}" sibTransId="{DE610202-F30A-F342-AF85-DE00EE0A9876}"/>
    <dgm:cxn modelId="{904F20E7-54A7-F448-AE2D-42356B10F796}" srcId="{4F347D64-11E3-814A-BE6A-3270B3D3EF24}" destId="{AD614F9C-BE9C-C447-9D67-F023898B252A}" srcOrd="1" destOrd="0" parTransId="{7B2D7696-A985-024F-8B3B-BF6798AA3BAF}" sibTransId="{00132561-6B4E-534E-BFE8-30535677EB41}"/>
    <dgm:cxn modelId="{05D422F8-47E2-E44A-879A-097A561811FF}" type="presOf" srcId="{C159830A-B741-B642-A604-6A4250C30355}" destId="{97012511-C681-5B4C-865E-36604393DD89}" srcOrd="0" destOrd="0" presId="urn:microsoft.com/office/officeart/2005/8/layout/hierarchy3"/>
    <dgm:cxn modelId="{E5E326FD-952B-0747-B8A1-458908294C7F}" type="presOf" srcId="{36267120-66D1-2047-8914-29BA9D426171}" destId="{09F37EFA-A02E-E345-B62C-0596E1E4B18F}" srcOrd="0" destOrd="0" presId="urn:microsoft.com/office/officeart/2005/8/layout/hierarchy3"/>
    <dgm:cxn modelId="{F7DB08A1-E1D8-904D-BF49-E04B3E867A19}" type="presParOf" srcId="{FFFFEF5D-54C4-1549-B995-100D7C020E0A}" destId="{E5BB7330-CC30-264B-A61A-E94C75E11575}" srcOrd="0" destOrd="0" presId="urn:microsoft.com/office/officeart/2005/8/layout/hierarchy3"/>
    <dgm:cxn modelId="{8195340A-B61C-644C-8EB1-B19F30101A92}" type="presParOf" srcId="{E5BB7330-CC30-264B-A61A-E94C75E11575}" destId="{DDD517D0-AE82-D14D-9F15-71D92C7A2CC2}" srcOrd="0" destOrd="0" presId="urn:microsoft.com/office/officeart/2005/8/layout/hierarchy3"/>
    <dgm:cxn modelId="{DC5057D9-28C4-7749-924B-CA922D9CB970}" type="presParOf" srcId="{DDD517D0-AE82-D14D-9F15-71D92C7A2CC2}" destId="{A2629678-DB84-774D-A37A-FDA3BC402B40}" srcOrd="0" destOrd="0" presId="urn:microsoft.com/office/officeart/2005/8/layout/hierarchy3"/>
    <dgm:cxn modelId="{C4331497-627E-FB43-915B-264DC5EE60EA}" type="presParOf" srcId="{DDD517D0-AE82-D14D-9F15-71D92C7A2CC2}" destId="{25CAB88E-F773-6349-8294-6613A639E153}" srcOrd="1" destOrd="0" presId="urn:microsoft.com/office/officeart/2005/8/layout/hierarchy3"/>
    <dgm:cxn modelId="{C3E91F60-0BA7-3B41-B9BB-F5FAF4B89638}" type="presParOf" srcId="{E5BB7330-CC30-264B-A61A-E94C75E11575}" destId="{D770A47A-120B-D243-8494-F964AD6178E3}" srcOrd="1" destOrd="0" presId="urn:microsoft.com/office/officeart/2005/8/layout/hierarchy3"/>
    <dgm:cxn modelId="{E99FB4E8-406E-0543-B8D4-4222C3C3D39F}" type="presParOf" srcId="{D770A47A-120B-D243-8494-F964AD6178E3}" destId="{22A56164-5B55-9B45-AD49-D6BD0595B12A}" srcOrd="0" destOrd="0" presId="urn:microsoft.com/office/officeart/2005/8/layout/hierarchy3"/>
    <dgm:cxn modelId="{F1FA2779-0FE6-1F49-8BDD-887B0F08AF14}" type="presParOf" srcId="{D770A47A-120B-D243-8494-F964AD6178E3}" destId="{14F2DC20-3C7F-5646-80E8-85C22B751480}" srcOrd="1" destOrd="0" presId="urn:microsoft.com/office/officeart/2005/8/layout/hierarchy3"/>
    <dgm:cxn modelId="{137EED6B-244C-7C40-A25F-9D65EF2A0130}" type="presParOf" srcId="{D770A47A-120B-D243-8494-F964AD6178E3}" destId="{9AE50E2E-6710-2B42-8935-735D6125F634}" srcOrd="2" destOrd="0" presId="urn:microsoft.com/office/officeart/2005/8/layout/hierarchy3"/>
    <dgm:cxn modelId="{0D9F4047-EFDB-BB42-89E1-9B1C5EDF9557}" type="presParOf" srcId="{D770A47A-120B-D243-8494-F964AD6178E3}" destId="{6C6C181E-0E8E-2A4A-BE07-F0EFCE71EC96}" srcOrd="3" destOrd="0" presId="urn:microsoft.com/office/officeart/2005/8/layout/hierarchy3"/>
    <dgm:cxn modelId="{89E15134-D948-2743-BB9C-1AE906053527}" type="presParOf" srcId="{D770A47A-120B-D243-8494-F964AD6178E3}" destId="{2B37D5D4-389A-1042-AE4C-11BEE50A8E0C}" srcOrd="4" destOrd="0" presId="urn:microsoft.com/office/officeart/2005/8/layout/hierarchy3"/>
    <dgm:cxn modelId="{BC5F393E-68AE-EE46-BD32-CF1CC80063BC}" type="presParOf" srcId="{D770A47A-120B-D243-8494-F964AD6178E3}" destId="{97012511-C681-5B4C-865E-36604393DD89}" srcOrd="5" destOrd="0" presId="urn:microsoft.com/office/officeart/2005/8/layout/hierarchy3"/>
    <dgm:cxn modelId="{5BF29709-DD53-1D4C-BE18-A41D72FC910C}" type="presParOf" srcId="{FFFFEF5D-54C4-1549-B995-100D7C020E0A}" destId="{21AD7C93-4065-9C44-8B29-66790CD9381B}" srcOrd="1" destOrd="0" presId="urn:microsoft.com/office/officeart/2005/8/layout/hierarchy3"/>
    <dgm:cxn modelId="{3247552F-CD0F-4148-95EA-169C7A6B567C}" type="presParOf" srcId="{21AD7C93-4065-9C44-8B29-66790CD9381B}" destId="{55232116-EC61-F44D-8845-8DF3F37E42E6}" srcOrd="0" destOrd="0" presId="urn:microsoft.com/office/officeart/2005/8/layout/hierarchy3"/>
    <dgm:cxn modelId="{74262C38-5BBA-AB49-82C7-D3F854D3CEFF}" type="presParOf" srcId="{55232116-EC61-F44D-8845-8DF3F37E42E6}" destId="{09F37EFA-A02E-E345-B62C-0596E1E4B18F}" srcOrd="0" destOrd="0" presId="urn:microsoft.com/office/officeart/2005/8/layout/hierarchy3"/>
    <dgm:cxn modelId="{CDD9CA6B-E02E-954C-98F5-17158A3B64B7}" type="presParOf" srcId="{55232116-EC61-F44D-8845-8DF3F37E42E6}" destId="{25471F6A-F308-2E49-B24A-4151444697FC}" srcOrd="1" destOrd="0" presId="urn:microsoft.com/office/officeart/2005/8/layout/hierarchy3"/>
    <dgm:cxn modelId="{6B2BA608-9136-0944-9672-B252934C3CE2}" type="presParOf" srcId="{21AD7C93-4065-9C44-8B29-66790CD9381B}" destId="{FA6ADEA5-2905-6446-80C3-10203AE9624B}" srcOrd="1" destOrd="0" presId="urn:microsoft.com/office/officeart/2005/8/layout/hierarchy3"/>
    <dgm:cxn modelId="{B3BC37B7-7D0A-5745-9DF2-16D71C37499C}" type="presParOf" srcId="{FA6ADEA5-2905-6446-80C3-10203AE9624B}" destId="{DC01AAAC-94B5-3547-8CBC-0C736882349A}" srcOrd="0" destOrd="0" presId="urn:microsoft.com/office/officeart/2005/8/layout/hierarchy3"/>
    <dgm:cxn modelId="{31D32FDA-B85A-7849-AB0D-2C0629EB8180}" type="presParOf" srcId="{FA6ADEA5-2905-6446-80C3-10203AE9624B}" destId="{2204DD14-D13C-1E42-86A1-C303B5FAAB28}" srcOrd="1" destOrd="0" presId="urn:microsoft.com/office/officeart/2005/8/layout/hierarchy3"/>
    <dgm:cxn modelId="{4F18E7C5-CFCB-EB49-A97C-271DA9FAC6CB}" type="presParOf" srcId="{FA6ADEA5-2905-6446-80C3-10203AE9624B}" destId="{36EF37BC-DE10-4C47-BA8B-0328C5876B4A}" srcOrd="2" destOrd="0" presId="urn:microsoft.com/office/officeart/2005/8/layout/hierarchy3"/>
    <dgm:cxn modelId="{AA8D571E-039E-5343-9F92-BBB1303DC4BF}" type="presParOf" srcId="{FA6ADEA5-2905-6446-80C3-10203AE9624B}" destId="{6497CE3B-B7CB-D240-A6FC-A94185881D1E}" srcOrd="3" destOrd="0" presId="urn:microsoft.com/office/officeart/2005/8/layout/hierarchy3"/>
    <dgm:cxn modelId="{B583C71B-87DC-2649-882A-316F4FCA156F}" type="presParOf" srcId="{FA6ADEA5-2905-6446-80C3-10203AE9624B}" destId="{C7B99A78-8A6D-0440-9A33-CBEABB93CAFA}" srcOrd="4" destOrd="0" presId="urn:microsoft.com/office/officeart/2005/8/layout/hierarchy3"/>
    <dgm:cxn modelId="{4E11D3AE-0580-DB4D-8A88-51975AF32F24}" type="presParOf" srcId="{FA6ADEA5-2905-6446-80C3-10203AE9624B}" destId="{206A1061-20EC-F740-804F-81E03ED1387D}" srcOrd="5" destOrd="0" presId="urn:microsoft.com/office/officeart/2005/8/layout/hierarchy3"/>
    <dgm:cxn modelId="{DC7925A7-EE03-484D-8DEA-1DA24E8534A7}" type="presParOf" srcId="{FFFFEF5D-54C4-1549-B995-100D7C020E0A}" destId="{2877D5C2-E40C-DB47-94B1-E1489D82B50F}" srcOrd="2" destOrd="0" presId="urn:microsoft.com/office/officeart/2005/8/layout/hierarchy3"/>
    <dgm:cxn modelId="{69F02E8C-1B38-9643-AB11-4921913C8783}" type="presParOf" srcId="{2877D5C2-E40C-DB47-94B1-E1489D82B50F}" destId="{F5C3713E-FCAC-B247-A736-303C4581FA7D}" srcOrd="0" destOrd="0" presId="urn:microsoft.com/office/officeart/2005/8/layout/hierarchy3"/>
    <dgm:cxn modelId="{EBB5C1A4-05CB-474E-A0EB-B5041D0AC506}" type="presParOf" srcId="{F5C3713E-FCAC-B247-A736-303C4581FA7D}" destId="{25190776-2C8E-C844-B710-6184644E6560}" srcOrd="0" destOrd="0" presId="urn:microsoft.com/office/officeart/2005/8/layout/hierarchy3"/>
    <dgm:cxn modelId="{07057B7A-4B6B-E842-B0E7-BA47FD9578F8}" type="presParOf" srcId="{F5C3713E-FCAC-B247-A736-303C4581FA7D}" destId="{B4BBAA54-5D2F-FB4B-AA71-C340624BAC35}" srcOrd="1" destOrd="0" presId="urn:microsoft.com/office/officeart/2005/8/layout/hierarchy3"/>
    <dgm:cxn modelId="{70D9871A-6D50-2D40-B84B-F88E615940C1}" type="presParOf" srcId="{2877D5C2-E40C-DB47-94B1-E1489D82B50F}" destId="{30B4EC8B-DC4E-0C45-91B1-63CE085A26A1}" srcOrd="1" destOrd="0" presId="urn:microsoft.com/office/officeart/2005/8/layout/hierarchy3"/>
    <dgm:cxn modelId="{19C51F3A-B229-1945-8632-DD1FC3D0C302}" type="presParOf" srcId="{30B4EC8B-DC4E-0C45-91B1-63CE085A26A1}" destId="{71864763-75A6-0648-B79A-8E807C49861B}" srcOrd="0" destOrd="0" presId="urn:microsoft.com/office/officeart/2005/8/layout/hierarchy3"/>
    <dgm:cxn modelId="{0E977C92-DF3D-C445-98CC-02792F5A71CE}" type="presParOf" srcId="{30B4EC8B-DC4E-0C45-91B1-63CE085A26A1}" destId="{E881BC97-6D71-4C48-8F28-1D6F21BB0CBD}" srcOrd="1" destOrd="0" presId="urn:microsoft.com/office/officeart/2005/8/layout/hierarchy3"/>
    <dgm:cxn modelId="{26E5DB63-53FB-D54B-9875-5A5051B941BA}" type="presParOf" srcId="{30B4EC8B-DC4E-0C45-91B1-63CE085A26A1}" destId="{1C987732-0A63-9648-B9A5-9D52CF39B5D7}" srcOrd="2" destOrd="0" presId="urn:microsoft.com/office/officeart/2005/8/layout/hierarchy3"/>
    <dgm:cxn modelId="{4F15D9B1-E92C-924A-8AA0-11ECA2F0A6A2}" type="presParOf" srcId="{30B4EC8B-DC4E-0C45-91B1-63CE085A26A1}" destId="{975E7FCF-2C10-0A47-B261-03729D9029A1}" srcOrd="3" destOrd="0" presId="urn:microsoft.com/office/officeart/2005/8/layout/hierarchy3"/>
    <dgm:cxn modelId="{9D69D877-744D-4D44-87FA-F498CA1B4766}" type="presParOf" srcId="{30B4EC8B-DC4E-0C45-91B1-63CE085A26A1}" destId="{027DE369-6ED7-BB41-A454-8CEB915FC34E}" srcOrd="4" destOrd="0" presId="urn:microsoft.com/office/officeart/2005/8/layout/hierarchy3"/>
    <dgm:cxn modelId="{3089A1D1-C983-0D45-BE17-D3996B82B4D9}" type="presParOf" srcId="{30B4EC8B-DC4E-0C45-91B1-63CE085A26A1}" destId="{561F7D96-06AD-ED46-A2C7-E327BF3FD90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90B0B-29B3-2644-BAA4-18F13659CE41}">
      <dsp:nvSpPr>
        <dsp:cNvPr id="0" name=""/>
        <dsp:cNvSpPr/>
      </dsp:nvSpPr>
      <dsp:spPr>
        <a:xfrm>
          <a:off x="4572000" y="1290410"/>
          <a:ext cx="1923242" cy="1272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580"/>
              </a:lnTo>
              <a:lnTo>
                <a:pt x="1923242" y="127258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AFE09-B464-3A4C-B465-CF35C9A64A78}">
      <dsp:nvSpPr>
        <dsp:cNvPr id="0" name=""/>
        <dsp:cNvSpPr/>
      </dsp:nvSpPr>
      <dsp:spPr>
        <a:xfrm>
          <a:off x="3498054" y="1290410"/>
          <a:ext cx="1073945" cy="11848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8C2EF-A56C-C746-9895-818470C4E1D9}">
      <dsp:nvSpPr>
        <dsp:cNvPr id="0" name=""/>
        <dsp:cNvSpPr/>
      </dsp:nvSpPr>
      <dsp:spPr>
        <a:xfrm>
          <a:off x="3133469" y="1290410"/>
          <a:ext cx="1438530" cy="1184802"/>
        </a:xfrm>
        <a:custGeom>
          <a:avLst/>
          <a:gdLst/>
          <a:ahLst/>
          <a:cxnLst/>
          <a:rect l="0" t="0" r="0" b="0"/>
          <a:pathLst>
            <a:path>
              <a:moveTo>
                <a:pt x="1438530" y="0"/>
              </a:moveTo>
              <a:lnTo>
                <a:pt x="1438530" y="1184802"/>
              </a:lnTo>
              <a:lnTo>
                <a:pt x="0" y="118480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FC5E0-BEE5-3145-8B15-F0D241A85DCB}">
      <dsp:nvSpPr>
        <dsp:cNvPr id="0" name=""/>
        <dsp:cNvSpPr/>
      </dsp:nvSpPr>
      <dsp:spPr>
        <a:xfrm>
          <a:off x="3284171" y="2582"/>
          <a:ext cx="2575656" cy="1287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Central Claim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(Last sentence of your introduction) </a:t>
          </a:r>
        </a:p>
      </dsp:txBody>
      <dsp:txXfrm>
        <a:off x="3284171" y="2582"/>
        <a:ext cx="2575656" cy="1287828"/>
      </dsp:txXfrm>
    </dsp:sp>
    <dsp:sp modelId="{11C2BB9E-4B44-7D40-9441-CD4AB02E135C}">
      <dsp:nvSpPr>
        <dsp:cNvPr id="0" name=""/>
        <dsp:cNvSpPr/>
      </dsp:nvSpPr>
      <dsp:spPr>
        <a:xfrm>
          <a:off x="557813" y="1831298"/>
          <a:ext cx="2575656" cy="1287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Sub-Claim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(Body Paragraph 1; Articulated in Topic Sentence 1)  </a:t>
          </a:r>
        </a:p>
      </dsp:txBody>
      <dsp:txXfrm>
        <a:off x="557813" y="1831298"/>
        <a:ext cx="2575656" cy="1287828"/>
      </dsp:txXfrm>
    </dsp:sp>
    <dsp:sp modelId="{7DF0AD13-B6ED-714D-B75A-2D383D814616}">
      <dsp:nvSpPr>
        <dsp:cNvPr id="0" name=""/>
        <dsp:cNvSpPr/>
      </dsp:nvSpPr>
      <dsp:spPr>
        <a:xfrm>
          <a:off x="3498054" y="1831298"/>
          <a:ext cx="2575656" cy="1287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Sub-Claim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(Body Paragraph 2; Articulated in Topic Sentence 2)</a:t>
          </a:r>
        </a:p>
      </dsp:txBody>
      <dsp:txXfrm>
        <a:off x="3498054" y="1831298"/>
        <a:ext cx="2575656" cy="1287828"/>
      </dsp:txXfrm>
    </dsp:sp>
    <dsp:sp modelId="{94E8A346-28A3-F54F-99C3-C45CC88CBA6D}">
      <dsp:nvSpPr>
        <dsp:cNvPr id="0" name=""/>
        <dsp:cNvSpPr/>
      </dsp:nvSpPr>
      <dsp:spPr>
        <a:xfrm>
          <a:off x="6495242" y="1919076"/>
          <a:ext cx="2575656" cy="1287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Sub-Claim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(Body Paragraph 3; Articulated in Topic Sentence 3) </a:t>
          </a:r>
        </a:p>
      </dsp:txBody>
      <dsp:txXfrm>
        <a:off x="6495242" y="1919076"/>
        <a:ext cx="2575656" cy="1287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29678-DB84-774D-A37A-FDA3BC402B40}">
      <dsp:nvSpPr>
        <dsp:cNvPr id="0" name=""/>
        <dsp:cNvSpPr/>
      </dsp:nvSpPr>
      <dsp:spPr>
        <a:xfrm>
          <a:off x="781570" y="4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 Claim 1</a:t>
          </a:r>
        </a:p>
      </dsp:txBody>
      <dsp:txXfrm>
        <a:off x="809463" y="27897"/>
        <a:ext cx="1848916" cy="896565"/>
      </dsp:txXfrm>
    </dsp:sp>
    <dsp:sp modelId="{22A56164-5B55-9B45-AD49-D6BD0595B12A}">
      <dsp:nvSpPr>
        <dsp:cNvPr id="0" name=""/>
        <dsp:cNvSpPr/>
      </dsp:nvSpPr>
      <dsp:spPr>
        <a:xfrm>
          <a:off x="972041" y="952355"/>
          <a:ext cx="190470" cy="715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406"/>
              </a:lnTo>
              <a:lnTo>
                <a:pt x="190470" y="7154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2DC20-3C7F-5646-80E8-85C22B751480}">
      <dsp:nvSpPr>
        <dsp:cNvPr id="0" name=""/>
        <dsp:cNvSpPr/>
      </dsp:nvSpPr>
      <dsp:spPr>
        <a:xfrm>
          <a:off x="1162511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1.1</a:t>
          </a:r>
        </a:p>
      </dsp:txBody>
      <dsp:txXfrm>
        <a:off x="1190404" y="1219479"/>
        <a:ext cx="1467975" cy="896565"/>
      </dsp:txXfrm>
    </dsp:sp>
    <dsp:sp modelId="{9AE50E2E-6710-2B42-8935-735D6125F634}">
      <dsp:nvSpPr>
        <dsp:cNvPr id="0" name=""/>
        <dsp:cNvSpPr/>
      </dsp:nvSpPr>
      <dsp:spPr>
        <a:xfrm>
          <a:off x="972041" y="952355"/>
          <a:ext cx="190470" cy="1905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845"/>
              </a:lnTo>
              <a:lnTo>
                <a:pt x="190470" y="190584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C181E-0E8E-2A4A-BE07-F0EFCE71EC96}">
      <dsp:nvSpPr>
        <dsp:cNvPr id="0" name=""/>
        <dsp:cNvSpPr/>
      </dsp:nvSpPr>
      <dsp:spPr>
        <a:xfrm>
          <a:off x="1162511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1.2</a:t>
          </a:r>
        </a:p>
      </dsp:txBody>
      <dsp:txXfrm>
        <a:off x="1190404" y="2409918"/>
        <a:ext cx="1467975" cy="896565"/>
      </dsp:txXfrm>
    </dsp:sp>
    <dsp:sp modelId="{2B37D5D4-389A-1042-AE4C-11BEE50A8E0C}">
      <dsp:nvSpPr>
        <dsp:cNvPr id="0" name=""/>
        <dsp:cNvSpPr/>
      </dsp:nvSpPr>
      <dsp:spPr>
        <a:xfrm>
          <a:off x="972041" y="952355"/>
          <a:ext cx="190470" cy="3096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6284"/>
              </a:lnTo>
              <a:lnTo>
                <a:pt x="190470" y="309628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12511-C681-5B4C-865E-36604393DD89}">
      <dsp:nvSpPr>
        <dsp:cNvPr id="0" name=""/>
        <dsp:cNvSpPr/>
      </dsp:nvSpPr>
      <dsp:spPr>
        <a:xfrm>
          <a:off x="1162511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1.3</a:t>
          </a:r>
        </a:p>
      </dsp:txBody>
      <dsp:txXfrm>
        <a:off x="1190404" y="3600357"/>
        <a:ext cx="1467975" cy="896565"/>
      </dsp:txXfrm>
    </dsp:sp>
    <dsp:sp modelId="{09F37EFA-A02E-E345-B62C-0596E1E4B18F}">
      <dsp:nvSpPr>
        <dsp:cNvPr id="0" name=""/>
        <dsp:cNvSpPr/>
      </dsp:nvSpPr>
      <dsp:spPr>
        <a:xfrm>
          <a:off x="3162448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 Claim 2</a:t>
          </a:r>
        </a:p>
      </dsp:txBody>
      <dsp:txXfrm>
        <a:off x="3190341" y="29040"/>
        <a:ext cx="1848916" cy="896565"/>
      </dsp:txXfrm>
    </dsp:sp>
    <dsp:sp modelId="{DC01AAAC-94B5-3547-8CBC-0C736882349A}">
      <dsp:nvSpPr>
        <dsp:cNvPr id="0" name=""/>
        <dsp:cNvSpPr/>
      </dsp:nvSpPr>
      <dsp:spPr>
        <a:xfrm>
          <a:off x="3352919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DD14-D13C-1E42-86A1-C303B5FAAB28}">
      <dsp:nvSpPr>
        <dsp:cNvPr id="0" name=""/>
        <dsp:cNvSpPr/>
      </dsp:nvSpPr>
      <dsp:spPr>
        <a:xfrm>
          <a:off x="3543389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2.1</a:t>
          </a:r>
        </a:p>
      </dsp:txBody>
      <dsp:txXfrm>
        <a:off x="3571282" y="1219479"/>
        <a:ext cx="1467975" cy="896565"/>
      </dsp:txXfrm>
    </dsp:sp>
    <dsp:sp modelId="{36EF37BC-DE10-4C47-BA8B-0328C5876B4A}">
      <dsp:nvSpPr>
        <dsp:cNvPr id="0" name=""/>
        <dsp:cNvSpPr/>
      </dsp:nvSpPr>
      <dsp:spPr>
        <a:xfrm>
          <a:off x="3352919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7CE3B-B7CB-D240-A6FC-A94185881D1E}">
      <dsp:nvSpPr>
        <dsp:cNvPr id="0" name=""/>
        <dsp:cNvSpPr/>
      </dsp:nvSpPr>
      <dsp:spPr>
        <a:xfrm>
          <a:off x="3543389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2.2</a:t>
          </a:r>
        </a:p>
      </dsp:txBody>
      <dsp:txXfrm>
        <a:off x="3571282" y="2409918"/>
        <a:ext cx="1467975" cy="896565"/>
      </dsp:txXfrm>
    </dsp:sp>
    <dsp:sp modelId="{C7B99A78-8A6D-0440-9A33-CBEABB93CAFA}">
      <dsp:nvSpPr>
        <dsp:cNvPr id="0" name=""/>
        <dsp:cNvSpPr/>
      </dsp:nvSpPr>
      <dsp:spPr>
        <a:xfrm>
          <a:off x="3352919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1061-20EC-F740-804F-81E03ED1387D}">
      <dsp:nvSpPr>
        <dsp:cNvPr id="0" name=""/>
        <dsp:cNvSpPr/>
      </dsp:nvSpPr>
      <dsp:spPr>
        <a:xfrm>
          <a:off x="3543389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2.3</a:t>
          </a:r>
        </a:p>
      </dsp:txBody>
      <dsp:txXfrm>
        <a:off x="3571282" y="3600357"/>
        <a:ext cx="1467975" cy="896565"/>
      </dsp:txXfrm>
    </dsp:sp>
    <dsp:sp modelId="{25190776-2C8E-C844-B710-6184644E6560}">
      <dsp:nvSpPr>
        <dsp:cNvPr id="0" name=""/>
        <dsp:cNvSpPr/>
      </dsp:nvSpPr>
      <dsp:spPr>
        <a:xfrm>
          <a:off x="5543326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 Claim 3</a:t>
          </a:r>
        </a:p>
      </dsp:txBody>
      <dsp:txXfrm>
        <a:off x="5571219" y="29040"/>
        <a:ext cx="1848916" cy="896565"/>
      </dsp:txXfrm>
    </dsp:sp>
    <dsp:sp modelId="{71864763-75A6-0648-B79A-8E807C49861B}">
      <dsp:nvSpPr>
        <dsp:cNvPr id="0" name=""/>
        <dsp:cNvSpPr/>
      </dsp:nvSpPr>
      <dsp:spPr>
        <a:xfrm>
          <a:off x="5733796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1BC97-6D71-4C48-8F28-1D6F21BB0CBD}">
      <dsp:nvSpPr>
        <dsp:cNvPr id="0" name=""/>
        <dsp:cNvSpPr/>
      </dsp:nvSpPr>
      <dsp:spPr>
        <a:xfrm>
          <a:off x="5924267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3.1</a:t>
          </a:r>
        </a:p>
      </dsp:txBody>
      <dsp:txXfrm>
        <a:off x="5952160" y="1219479"/>
        <a:ext cx="1467975" cy="896565"/>
      </dsp:txXfrm>
    </dsp:sp>
    <dsp:sp modelId="{1C987732-0A63-9648-B9A5-9D52CF39B5D7}">
      <dsp:nvSpPr>
        <dsp:cNvPr id="0" name=""/>
        <dsp:cNvSpPr/>
      </dsp:nvSpPr>
      <dsp:spPr>
        <a:xfrm>
          <a:off x="5733796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7FCF-2C10-0A47-B261-03729D9029A1}">
      <dsp:nvSpPr>
        <dsp:cNvPr id="0" name=""/>
        <dsp:cNvSpPr/>
      </dsp:nvSpPr>
      <dsp:spPr>
        <a:xfrm>
          <a:off x="5924267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3.2</a:t>
          </a:r>
        </a:p>
      </dsp:txBody>
      <dsp:txXfrm>
        <a:off x="5952160" y="2409918"/>
        <a:ext cx="1467975" cy="896565"/>
      </dsp:txXfrm>
    </dsp:sp>
    <dsp:sp modelId="{027DE369-6ED7-BB41-A454-8CEB915FC34E}">
      <dsp:nvSpPr>
        <dsp:cNvPr id="0" name=""/>
        <dsp:cNvSpPr/>
      </dsp:nvSpPr>
      <dsp:spPr>
        <a:xfrm>
          <a:off x="5733796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F7D96-06AD-ED46-A2C7-E327BF3FD908}">
      <dsp:nvSpPr>
        <dsp:cNvPr id="0" name=""/>
        <dsp:cNvSpPr/>
      </dsp:nvSpPr>
      <dsp:spPr>
        <a:xfrm>
          <a:off x="5924267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3.3</a:t>
          </a:r>
        </a:p>
      </dsp:txBody>
      <dsp:txXfrm>
        <a:off x="5952160" y="3600357"/>
        <a:ext cx="1467975" cy="896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29678-DB84-774D-A37A-FDA3BC402B40}">
      <dsp:nvSpPr>
        <dsp:cNvPr id="0" name=""/>
        <dsp:cNvSpPr/>
      </dsp:nvSpPr>
      <dsp:spPr>
        <a:xfrm>
          <a:off x="781570" y="4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 Claim 1</a:t>
          </a:r>
        </a:p>
      </dsp:txBody>
      <dsp:txXfrm>
        <a:off x="809463" y="27897"/>
        <a:ext cx="1848916" cy="896565"/>
      </dsp:txXfrm>
    </dsp:sp>
    <dsp:sp modelId="{22A56164-5B55-9B45-AD49-D6BD0595B12A}">
      <dsp:nvSpPr>
        <dsp:cNvPr id="0" name=""/>
        <dsp:cNvSpPr/>
      </dsp:nvSpPr>
      <dsp:spPr>
        <a:xfrm>
          <a:off x="972041" y="952355"/>
          <a:ext cx="190470" cy="715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406"/>
              </a:lnTo>
              <a:lnTo>
                <a:pt x="190470" y="7154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2DC20-3C7F-5646-80E8-85C22B751480}">
      <dsp:nvSpPr>
        <dsp:cNvPr id="0" name=""/>
        <dsp:cNvSpPr/>
      </dsp:nvSpPr>
      <dsp:spPr>
        <a:xfrm>
          <a:off x="1162511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1.1</a:t>
          </a:r>
        </a:p>
      </dsp:txBody>
      <dsp:txXfrm>
        <a:off x="1190404" y="1219479"/>
        <a:ext cx="1467975" cy="896565"/>
      </dsp:txXfrm>
    </dsp:sp>
    <dsp:sp modelId="{9AE50E2E-6710-2B42-8935-735D6125F634}">
      <dsp:nvSpPr>
        <dsp:cNvPr id="0" name=""/>
        <dsp:cNvSpPr/>
      </dsp:nvSpPr>
      <dsp:spPr>
        <a:xfrm>
          <a:off x="972041" y="952355"/>
          <a:ext cx="190470" cy="1905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845"/>
              </a:lnTo>
              <a:lnTo>
                <a:pt x="190470" y="190584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C181E-0E8E-2A4A-BE07-F0EFCE71EC96}">
      <dsp:nvSpPr>
        <dsp:cNvPr id="0" name=""/>
        <dsp:cNvSpPr/>
      </dsp:nvSpPr>
      <dsp:spPr>
        <a:xfrm>
          <a:off x="1162511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1.2</a:t>
          </a:r>
        </a:p>
      </dsp:txBody>
      <dsp:txXfrm>
        <a:off x="1190404" y="2409918"/>
        <a:ext cx="1467975" cy="896565"/>
      </dsp:txXfrm>
    </dsp:sp>
    <dsp:sp modelId="{2B37D5D4-389A-1042-AE4C-11BEE50A8E0C}">
      <dsp:nvSpPr>
        <dsp:cNvPr id="0" name=""/>
        <dsp:cNvSpPr/>
      </dsp:nvSpPr>
      <dsp:spPr>
        <a:xfrm>
          <a:off x="972041" y="952355"/>
          <a:ext cx="190470" cy="3096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6284"/>
              </a:lnTo>
              <a:lnTo>
                <a:pt x="190470" y="309628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12511-C681-5B4C-865E-36604393DD89}">
      <dsp:nvSpPr>
        <dsp:cNvPr id="0" name=""/>
        <dsp:cNvSpPr/>
      </dsp:nvSpPr>
      <dsp:spPr>
        <a:xfrm>
          <a:off x="1162511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1.3</a:t>
          </a:r>
        </a:p>
      </dsp:txBody>
      <dsp:txXfrm>
        <a:off x="1190404" y="3600357"/>
        <a:ext cx="1467975" cy="896565"/>
      </dsp:txXfrm>
    </dsp:sp>
    <dsp:sp modelId="{09F37EFA-A02E-E345-B62C-0596E1E4B18F}">
      <dsp:nvSpPr>
        <dsp:cNvPr id="0" name=""/>
        <dsp:cNvSpPr/>
      </dsp:nvSpPr>
      <dsp:spPr>
        <a:xfrm>
          <a:off x="3162448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 Claim 2</a:t>
          </a:r>
        </a:p>
      </dsp:txBody>
      <dsp:txXfrm>
        <a:off x="3190341" y="29040"/>
        <a:ext cx="1848916" cy="896565"/>
      </dsp:txXfrm>
    </dsp:sp>
    <dsp:sp modelId="{DC01AAAC-94B5-3547-8CBC-0C736882349A}">
      <dsp:nvSpPr>
        <dsp:cNvPr id="0" name=""/>
        <dsp:cNvSpPr/>
      </dsp:nvSpPr>
      <dsp:spPr>
        <a:xfrm>
          <a:off x="3352919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DD14-D13C-1E42-86A1-C303B5FAAB28}">
      <dsp:nvSpPr>
        <dsp:cNvPr id="0" name=""/>
        <dsp:cNvSpPr/>
      </dsp:nvSpPr>
      <dsp:spPr>
        <a:xfrm>
          <a:off x="3543389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2.1</a:t>
          </a:r>
        </a:p>
      </dsp:txBody>
      <dsp:txXfrm>
        <a:off x="3571282" y="1219479"/>
        <a:ext cx="1467975" cy="896565"/>
      </dsp:txXfrm>
    </dsp:sp>
    <dsp:sp modelId="{36EF37BC-DE10-4C47-BA8B-0328C5876B4A}">
      <dsp:nvSpPr>
        <dsp:cNvPr id="0" name=""/>
        <dsp:cNvSpPr/>
      </dsp:nvSpPr>
      <dsp:spPr>
        <a:xfrm>
          <a:off x="3352919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7CE3B-B7CB-D240-A6FC-A94185881D1E}">
      <dsp:nvSpPr>
        <dsp:cNvPr id="0" name=""/>
        <dsp:cNvSpPr/>
      </dsp:nvSpPr>
      <dsp:spPr>
        <a:xfrm>
          <a:off x="3543389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2.2</a:t>
          </a:r>
        </a:p>
      </dsp:txBody>
      <dsp:txXfrm>
        <a:off x="3571282" y="2409918"/>
        <a:ext cx="1467975" cy="896565"/>
      </dsp:txXfrm>
    </dsp:sp>
    <dsp:sp modelId="{C7B99A78-8A6D-0440-9A33-CBEABB93CAFA}">
      <dsp:nvSpPr>
        <dsp:cNvPr id="0" name=""/>
        <dsp:cNvSpPr/>
      </dsp:nvSpPr>
      <dsp:spPr>
        <a:xfrm>
          <a:off x="3352919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1061-20EC-F740-804F-81E03ED1387D}">
      <dsp:nvSpPr>
        <dsp:cNvPr id="0" name=""/>
        <dsp:cNvSpPr/>
      </dsp:nvSpPr>
      <dsp:spPr>
        <a:xfrm>
          <a:off x="3543389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2.3</a:t>
          </a:r>
        </a:p>
      </dsp:txBody>
      <dsp:txXfrm>
        <a:off x="3571282" y="3600357"/>
        <a:ext cx="1467975" cy="896565"/>
      </dsp:txXfrm>
    </dsp:sp>
    <dsp:sp modelId="{25190776-2C8E-C844-B710-6184644E6560}">
      <dsp:nvSpPr>
        <dsp:cNvPr id="0" name=""/>
        <dsp:cNvSpPr/>
      </dsp:nvSpPr>
      <dsp:spPr>
        <a:xfrm>
          <a:off x="5543326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 Claim 3</a:t>
          </a:r>
        </a:p>
      </dsp:txBody>
      <dsp:txXfrm>
        <a:off x="5571219" y="29040"/>
        <a:ext cx="1848916" cy="896565"/>
      </dsp:txXfrm>
    </dsp:sp>
    <dsp:sp modelId="{71864763-75A6-0648-B79A-8E807C49861B}">
      <dsp:nvSpPr>
        <dsp:cNvPr id="0" name=""/>
        <dsp:cNvSpPr/>
      </dsp:nvSpPr>
      <dsp:spPr>
        <a:xfrm>
          <a:off x="5733796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1BC97-6D71-4C48-8F28-1D6F21BB0CBD}">
      <dsp:nvSpPr>
        <dsp:cNvPr id="0" name=""/>
        <dsp:cNvSpPr/>
      </dsp:nvSpPr>
      <dsp:spPr>
        <a:xfrm>
          <a:off x="5924267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3.1</a:t>
          </a:r>
        </a:p>
      </dsp:txBody>
      <dsp:txXfrm>
        <a:off x="5952160" y="1219479"/>
        <a:ext cx="1467975" cy="896565"/>
      </dsp:txXfrm>
    </dsp:sp>
    <dsp:sp modelId="{1C987732-0A63-9648-B9A5-9D52CF39B5D7}">
      <dsp:nvSpPr>
        <dsp:cNvPr id="0" name=""/>
        <dsp:cNvSpPr/>
      </dsp:nvSpPr>
      <dsp:spPr>
        <a:xfrm>
          <a:off x="5733796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7FCF-2C10-0A47-B261-03729D9029A1}">
      <dsp:nvSpPr>
        <dsp:cNvPr id="0" name=""/>
        <dsp:cNvSpPr/>
      </dsp:nvSpPr>
      <dsp:spPr>
        <a:xfrm>
          <a:off x="5924267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3.2</a:t>
          </a:r>
        </a:p>
      </dsp:txBody>
      <dsp:txXfrm>
        <a:off x="5952160" y="2409918"/>
        <a:ext cx="1467975" cy="896565"/>
      </dsp:txXfrm>
    </dsp:sp>
    <dsp:sp modelId="{027DE369-6ED7-BB41-A454-8CEB915FC34E}">
      <dsp:nvSpPr>
        <dsp:cNvPr id="0" name=""/>
        <dsp:cNvSpPr/>
      </dsp:nvSpPr>
      <dsp:spPr>
        <a:xfrm>
          <a:off x="5733796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F7D96-06AD-ED46-A2C7-E327BF3FD908}">
      <dsp:nvSpPr>
        <dsp:cNvPr id="0" name=""/>
        <dsp:cNvSpPr/>
      </dsp:nvSpPr>
      <dsp:spPr>
        <a:xfrm>
          <a:off x="5924267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Evidence 3.3</a:t>
          </a:r>
        </a:p>
      </dsp:txBody>
      <dsp:txXfrm>
        <a:off x="5952160" y="3600357"/>
        <a:ext cx="1467975" cy="89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78F3-2F4D-3E41-8F16-8C7C5C8D749E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D699-3FE7-CB46-91F9-C253D54A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58356-50FD-8340-B6D9-DFDFA53B3A79}" type="slidenum">
              <a:rPr lang="en-US"/>
              <a:pPr/>
              <a:t>17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3F722-EB2D-FE40-B1A7-CFEA98957041}" type="slidenum">
              <a:rPr lang="en-US"/>
              <a:pPr/>
              <a:t>18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4423E-3EE6-BD43-95CF-B45156F81B04}" type="slidenum">
              <a:rPr lang="en-US"/>
              <a:pPr/>
              <a:t>21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0E2EC-E93F-5349-B13E-FA2470B57317}" type="slidenum">
              <a:rPr lang="en-US"/>
              <a:pPr/>
              <a:t>22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2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6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9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2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4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C709-2C1D-FA40-968E-31166C318CB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6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manualofstyle.org/tools_citationguid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hicagomanualofstyle.org/tools_citationguid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2277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Didot" panose="02000503000000020003" pitchFamily="2" charset="-79"/>
                <a:cs typeface="Didot" panose="02000503000000020003" pitchFamily="2" charset="-79"/>
              </a:rPr>
              <a:t>History Writing Workshop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04735" cy="4525963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Didot" panose="02000503000000020003" pitchFamily="2" charset="-79"/>
                <a:cs typeface="Didot" panose="02000503000000020003" pitchFamily="2" charset="-79"/>
              </a:rPr>
              <a:t>Agenda</a:t>
            </a:r>
          </a:p>
          <a:p>
            <a:pPr marL="0" indent="0">
              <a:buNone/>
            </a:pPr>
            <a:r>
              <a:rPr lang="en-US" b="1" u="sng" dirty="0">
                <a:latin typeface="Didot" panose="02000503000000020003" pitchFamily="2" charset="-79"/>
                <a:cs typeface="Didot" panose="02000503000000020003" pitchFamily="2" charset="-79"/>
              </a:rPr>
              <a:t>Objective: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Didot" panose="02000503000000020003" pitchFamily="2" charset="-79"/>
                <a:cs typeface="Didot" panose="02000503000000020003" pitchFamily="2" charset="-79"/>
              </a:rPr>
              <a:t>To learn how to do historical writing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Didot" panose="02000503000000020003" pitchFamily="2" charset="-79"/>
                <a:cs typeface="Didot" panose="02000503000000020003" pitchFamily="2" charset="-79"/>
              </a:rPr>
              <a:t>Work on our first paper in class</a:t>
            </a:r>
          </a:p>
          <a:p>
            <a:pPr marL="514350" indent="-514350">
              <a:buAutoNum type="arabicPeriod"/>
            </a:pPr>
            <a:endParaRPr lang="en-US" b="1" u="sng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b="1" u="sng" dirty="0">
                <a:latin typeface="Didot" panose="02000503000000020003" pitchFamily="2" charset="-79"/>
                <a:cs typeface="Didot" panose="02000503000000020003" pitchFamily="2" charset="-79"/>
              </a:rPr>
              <a:t>Schedule: 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Didot" panose="02000503000000020003" pitchFamily="2" charset="-79"/>
                <a:cs typeface="Didot" panose="02000503000000020003" pitchFamily="2" charset="-79"/>
              </a:rPr>
              <a:t>Elements of a history paper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Didot" panose="02000503000000020003" pitchFamily="2" charset="-79"/>
                <a:cs typeface="Didot" panose="02000503000000020003" pitchFamily="2" charset="-79"/>
              </a:rPr>
              <a:t>How to do footnotes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Didot" panose="02000503000000020003" pitchFamily="2" charset="-79"/>
                <a:cs typeface="Didot" panose="02000503000000020003" pitchFamily="2" charset="-79"/>
              </a:rPr>
              <a:t>Time to work on our paper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397910" y="1600200"/>
            <a:ext cx="3288890" cy="4525963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Didot" panose="02000503000000020003" pitchFamily="2" charset="-79"/>
                <a:cs typeface="Didot" panose="02000503000000020003" pitchFamily="2" charset="-79"/>
              </a:rPr>
              <a:t>Homework</a:t>
            </a:r>
          </a:p>
          <a:p>
            <a:pPr marL="0" indent="0" algn="ctr">
              <a:buNone/>
            </a:pPr>
            <a:endParaRPr lang="en-US" b="1" u="sng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531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Didot"/>
                <a:cs typeface="Didot"/>
              </a:rPr>
              <a:t>Where can you find evidence?</a:t>
            </a:r>
          </a:p>
          <a:p>
            <a:pPr lvl="1"/>
            <a:r>
              <a:rPr lang="en-US" dirty="0">
                <a:latin typeface="Didot"/>
                <a:cs typeface="Didot"/>
              </a:rPr>
              <a:t>Textbooks </a:t>
            </a:r>
          </a:p>
          <a:p>
            <a:pPr lvl="1"/>
            <a:r>
              <a:rPr lang="en-US" dirty="0">
                <a:latin typeface="Didot"/>
                <a:cs typeface="Didot"/>
              </a:rPr>
              <a:t>Primary Sources</a:t>
            </a:r>
          </a:p>
          <a:p>
            <a:pPr lvl="1"/>
            <a:r>
              <a:rPr lang="en-US" dirty="0">
                <a:latin typeface="Didot"/>
                <a:cs typeface="Didot"/>
              </a:rPr>
              <a:t>Secondary Sources (books &amp; documentaries)</a:t>
            </a:r>
          </a:p>
          <a:p>
            <a:pPr lvl="2"/>
            <a:r>
              <a:rPr lang="en-US" dirty="0">
                <a:latin typeface="Didot"/>
                <a:cs typeface="Didot"/>
              </a:rPr>
              <a:t>Only happenings recorded by the author, not interpretation of happenings</a:t>
            </a:r>
          </a:p>
          <a:p>
            <a:pPr lvl="3"/>
            <a:r>
              <a:rPr lang="en-US" dirty="0">
                <a:latin typeface="Didot"/>
                <a:cs typeface="Didot"/>
              </a:rPr>
              <a:t>Interpretations of the happenings can be used to support our reasoning…more on that later…</a:t>
            </a:r>
          </a:p>
          <a:p>
            <a:r>
              <a:rPr lang="en-US" dirty="0">
                <a:latin typeface="Didot"/>
                <a:cs typeface="Didot"/>
              </a:rPr>
              <a:t>Caution:</a:t>
            </a:r>
          </a:p>
          <a:p>
            <a:pPr lvl="1"/>
            <a:r>
              <a:rPr lang="en-US" dirty="0">
                <a:latin typeface="Didot"/>
                <a:cs typeface="Didot"/>
              </a:rPr>
              <a:t>We must be careful of what our happenings provide evidence of</a:t>
            </a:r>
          </a:p>
        </p:txBody>
      </p:sp>
    </p:spTree>
    <p:extLst>
      <p:ext uri="{BB962C8B-B14F-4D97-AF65-F5344CB8AC3E}">
        <p14:creationId xmlns:p14="http://schemas.microsoft.com/office/powerpoint/2010/main" val="378803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684350"/>
              </p:ext>
            </p:extLst>
          </p:nvPr>
        </p:nvGraphicFramePr>
        <p:xfrm>
          <a:off x="524934" y="187113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691468" y="877754"/>
            <a:ext cx="1838281" cy="769464"/>
            <a:chOff x="2936918" y="1448"/>
            <a:chExt cx="2355763" cy="1177881"/>
          </a:xfrm>
        </p:grpSpPr>
        <p:sp>
          <p:nvSpPr>
            <p:cNvPr id="6" name="Rectangle 5"/>
            <p:cNvSpPr/>
            <p:nvPr/>
          </p:nvSpPr>
          <p:spPr>
            <a:xfrm>
              <a:off x="2936918" y="1448"/>
              <a:ext cx="2355763" cy="117788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936918" y="1448"/>
              <a:ext cx="2355763" cy="1177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Central Claim</a:t>
              </a:r>
              <a:endParaRPr lang="en-US" sz="2800" kern="1200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Didot"/>
                <a:cs typeface="Didot"/>
              </a:rPr>
              <a:t>Anatomy of a History Paper</a:t>
            </a:r>
          </a:p>
        </p:txBody>
      </p:sp>
      <p:cxnSp>
        <p:nvCxnSpPr>
          <p:cNvPr id="10" name="Straight Connector 9"/>
          <p:cNvCxnSpPr>
            <a:stCxn id="6" idx="1"/>
          </p:cNvCxnSpPr>
          <p:nvPr/>
        </p:nvCxnSpPr>
        <p:spPr>
          <a:xfrm flipH="1">
            <a:off x="2573867" y="1262486"/>
            <a:ext cx="1117601" cy="608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</p:cNvCxnSpPr>
          <p:nvPr/>
        </p:nvCxnSpPr>
        <p:spPr>
          <a:xfrm>
            <a:off x="5529749" y="1262486"/>
            <a:ext cx="1243584" cy="608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4610609" y="1647218"/>
            <a:ext cx="0" cy="223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00400" y="2319867"/>
            <a:ext cx="4910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29749" y="2319867"/>
            <a:ext cx="6096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27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Body Paragraph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5379212" cy="518985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What is it?</a:t>
            </a:r>
          </a:p>
          <a:p>
            <a:pPr lvl="1"/>
            <a:r>
              <a:rPr lang="en-US" dirty="0">
                <a:latin typeface="Didot"/>
                <a:cs typeface="Didot"/>
              </a:rPr>
              <a:t>Sentences that explain how your evidence is proof of your sub-claim</a:t>
            </a:r>
          </a:p>
          <a:p>
            <a:r>
              <a:rPr lang="en-US" dirty="0">
                <a:latin typeface="Didot"/>
                <a:cs typeface="Didot"/>
              </a:rPr>
              <a:t>Reasoning explains the connection between the evidence and the sub-claims</a:t>
            </a:r>
          </a:p>
          <a:p>
            <a:r>
              <a:rPr lang="en-US" dirty="0">
                <a:latin typeface="Didot"/>
                <a:cs typeface="Didot"/>
              </a:rPr>
              <a:t>Your reasoning should be detailed and explicit</a:t>
            </a:r>
          </a:p>
          <a:p>
            <a:r>
              <a:rPr lang="en-US" dirty="0">
                <a:latin typeface="Didot"/>
                <a:cs typeface="Didot"/>
              </a:rPr>
              <a:t>Use your “back up dancers” to add depth to your reasoning</a:t>
            </a:r>
          </a:p>
          <a:p>
            <a:pPr lvl="1"/>
            <a:r>
              <a:rPr lang="en-US" dirty="0">
                <a:latin typeface="Didot"/>
                <a:cs typeface="Didot"/>
              </a:rPr>
              <a:t>Use </a:t>
            </a:r>
            <a:r>
              <a:rPr lang="en-US" i="1" dirty="0">
                <a:latin typeface="Didot"/>
                <a:cs typeface="Didot"/>
              </a:rPr>
              <a:t>scholars’ </a:t>
            </a:r>
            <a:r>
              <a:rPr lang="en-US" dirty="0">
                <a:latin typeface="Didot"/>
                <a:cs typeface="Didot"/>
              </a:rPr>
              <a:t>reasoning on historical evidence to support your own reasoning </a:t>
            </a:r>
          </a:p>
        </p:txBody>
      </p:sp>
      <p:pic>
        <p:nvPicPr>
          <p:cNvPr id="4" name="Picture 3" descr="clip-art002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12" y="2140000"/>
            <a:ext cx="3307588" cy="34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690665"/>
              </p:ext>
            </p:extLst>
          </p:nvPr>
        </p:nvGraphicFramePr>
        <p:xfrm>
          <a:off x="524934" y="187113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691468" y="877754"/>
            <a:ext cx="1838281" cy="769464"/>
            <a:chOff x="2936918" y="1448"/>
            <a:chExt cx="2355763" cy="1177881"/>
          </a:xfrm>
        </p:grpSpPr>
        <p:sp>
          <p:nvSpPr>
            <p:cNvPr id="6" name="Rectangle 5"/>
            <p:cNvSpPr/>
            <p:nvPr/>
          </p:nvSpPr>
          <p:spPr>
            <a:xfrm>
              <a:off x="2936918" y="1448"/>
              <a:ext cx="2355763" cy="117788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936918" y="1448"/>
              <a:ext cx="2355763" cy="1177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Central Claim</a:t>
              </a:r>
              <a:endParaRPr lang="en-US" sz="2800" kern="1200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Anatomy of a History Paper</a:t>
            </a:r>
          </a:p>
        </p:txBody>
      </p:sp>
      <p:cxnSp>
        <p:nvCxnSpPr>
          <p:cNvPr id="10" name="Straight Connector 9"/>
          <p:cNvCxnSpPr>
            <a:stCxn id="6" idx="1"/>
          </p:cNvCxnSpPr>
          <p:nvPr/>
        </p:nvCxnSpPr>
        <p:spPr>
          <a:xfrm flipH="1">
            <a:off x="2573867" y="1262486"/>
            <a:ext cx="1117601" cy="608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</p:cNvCxnSpPr>
          <p:nvPr/>
        </p:nvCxnSpPr>
        <p:spPr>
          <a:xfrm>
            <a:off x="5529749" y="1262486"/>
            <a:ext cx="1243584" cy="608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4610609" y="1647218"/>
            <a:ext cx="0" cy="223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00400" y="2319867"/>
            <a:ext cx="4910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29749" y="2319867"/>
            <a:ext cx="6096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rved Left Arrow 8"/>
          <p:cNvSpPr/>
          <p:nvPr/>
        </p:nvSpPr>
        <p:spPr>
          <a:xfrm rot="10800000">
            <a:off x="457200" y="2438400"/>
            <a:ext cx="1168399" cy="138853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10800000">
            <a:off x="253998" y="2065866"/>
            <a:ext cx="1168399" cy="286173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0800000">
            <a:off x="457199" y="2065865"/>
            <a:ext cx="1168399" cy="425026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16200000">
            <a:off x="7611534" y="2582333"/>
            <a:ext cx="1473200" cy="67733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6200000">
            <a:off x="7137403" y="3310466"/>
            <a:ext cx="2489200" cy="74506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rot="16200000">
            <a:off x="6405034" y="3543300"/>
            <a:ext cx="4275667" cy="93133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 rot="16200000">
            <a:off x="4623816" y="3488266"/>
            <a:ext cx="2489200" cy="67733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 rot="16200000">
            <a:off x="3980351" y="3733799"/>
            <a:ext cx="3776134" cy="67733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 rot="16200000">
            <a:off x="4979418" y="2666999"/>
            <a:ext cx="1642534" cy="67733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466" y="4605863"/>
            <a:ext cx="1388534" cy="372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19999" y="3454398"/>
            <a:ext cx="1388534" cy="372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55466" y="5926661"/>
            <a:ext cx="1388534" cy="372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96933" y="3640665"/>
            <a:ext cx="1388534" cy="372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96933" y="4792130"/>
            <a:ext cx="1388534" cy="372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96933" y="6146797"/>
            <a:ext cx="1388534" cy="372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8131" y="3776406"/>
            <a:ext cx="1388534" cy="372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2526" y="4885265"/>
            <a:ext cx="1388534" cy="372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Reasoning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8131" y="6002085"/>
            <a:ext cx="1388534" cy="372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95482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3e61ce3ae5ea803a16cc22bd16551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3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2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73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84" y="951958"/>
            <a:ext cx="4830787" cy="590604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Didot"/>
                <a:cs typeface="Didot"/>
              </a:rPr>
              <a:t>Provides the information necessary to understand the central claim and its importance</a:t>
            </a:r>
          </a:p>
          <a:p>
            <a:r>
              <a:rPr lang="en-US" dirty="0">
                <a:latin typeface="Didot"/>
                <a:cs typeface="Didot"/>
              </a:rPr>
              <a:t>Includes multiple sentences of context (time and place and key concepts in the central claim) and and outline of the ideas of the body paragraph</a:t>
            </a:r>
          </a:p>
          <a:p>
            <a:r>
              <a:rPr lang="en-US" dirty="0">
                <a:latin typeface="Didot"/>
                <a:cs typeface="Didot"/>
              </a:rPr>
              <a:t>Last sentence(s) should be the central claim</a:t>
            </a:r>
          </a:p>
        </p:txBody>
      </p:sp>
      <p:pic>
        <p:nvPicPr>
          <p:cNvPr id="4" name="Picture 3" descr="p 5.Introductory Paragraph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71" y="1998902"/>
            <a:ext cx="4091229" cy="309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7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Five sentence formula: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Restate central claim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Restate </a:t>
            </a:r>
            <a:r>
              <a:rPr lang="en-US" dirty="0" err="1">
                <a:latin typeface="Didot"/>
                <a:cs typeface="Didot"/>
              </a:rPr>
              <a:t>subclaim</a:t>
            </a:r>
            <a:r>
              <a:rPr lang="en-US" dirty="0">
                <a:latin typeface="Didot"/>
                <a:cs typeface="Didot"/>
              </a:rPr>
              <a:t> 1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Restate </a:t>
            </a:r>
            <a:r>
              <a:rPr lang="en-US" dirty="0" err="1">
                <a:latin typeface="Didot"/>
                <a:cs typeface="Didot"/>
              </a:rPr>
              <a:t>subclaim</a:t>
            </a:r>
            <a:r>
              <a:rPr lang="en-US" dirty="0">
                <a:latin typeface="Didot"/>
                <a:cs typeface="Didot"/>
              </a:rPr>
              <a:t> 2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Restate </a:t>
            </a:r>
            <a:r>
              <a:rPr lang="en-US" dirty="0" err="1">
                <a:latin typeface="Didot"/>
                <a:cs typeface="Didot"/>
              </a:rPr>
              <a:t>subclaim</a:t>
            </a:r>
            <a:r>
              <a:rPr lang="en-US" dirty="0">
                <a:latin typeface="Didot"/>
                <a:cs typeface="Didot"/>
              </a:rPr>
              <a:t> 3</a:t>
            </a:r>
          </a:p>
          <a:p>
            <a:pPr lvl="1"/>
            <a:r>
              <a:rPr lang="en-US" dirty="0">
                <a:latin typeface="Didot"/>
                <a:cs typeface="Didot"/>
              </a:rPr>
              <a:t>Closing sentence: If what you have just proven is true, what does this lead us to conclude about this topic/time period? </a:t>
            </a:r>
          </a:p>
        </p:txBody>
      </p:sp>
      <p:pic>
        <p:nvPicPr>
          <p:cNvPr id="4" name="Picture 3" descr="sat_essay_conclu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94" y="1417638"/>
            <a:ext cx="3962006" cy="23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Footnotes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49"/>
            <a:ext cx="7772400" cy="48678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For ALL of your papers you need to reference specific ideas/facts/arguments from class discussion and/or course readings.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These references must be cited (in other words, you need to give credit to your sources).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The method you will use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Didot" charset="0"/>
              </a:rPr>
              <a:t>    to cite these references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Didot" charset="0"/>
              </a:rPr>
              <a:t>    is footnotes.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09950"/>
            <a:ext cx="38862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9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Didot" charset="0"/>
              </a:rPr>
              <a:t>Footnotes: What Are They?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03" y="1447799"/>
            <a:ext cx="8146897" cy="43205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Citations to credit sources.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Footnotes are indexed within the text using a superscripted numeral that refers to an expanded note presented at the bottom of the text which gives the full citation information for a source.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Footnotes should go at the end (after the period) of the sentence(s) to which a reference is made.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Sample…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Didot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Didot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Didot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Didot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Didot" charset="0"/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143000" y="3341688"/>
          <a:ext cx="6859588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Document" r:id="rId4" imgW="6858000" imgH="173736" progId="Word.Document.8">
                  <p:embed/>
                </p:oleObj>
              </mc:Choice>
              <mc:Fallback>
                <p:oleObj name="Document" r:id="rId4" imgW="6858000" imgH="1737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41688"/>
                        <a:ext cx="6859588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53000"/>
            <a:ext cx="4521200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800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te-footno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52"/>
            <a:ext cx="9144000" cy="57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History Writing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We are going to spend the next 5 days working on our first paper!</a:t>
            </a:r>
          </a:p>
          <a:p>
            <a:pPr lvl="1"/>
            <a:r>
              <a:rPr lang="en-US" dirty="0">
                <a:latin typeface="Didot"/>
                <a:cs typeface="Didot"/>
              </a:rPr>
              <a:t>About 2 days learning how to write a history paper</a:t>
            </a:r>
          </a:p>
          <a:p>
            <a:pPr lvl="1"/>
            <a:r>
              <a:rPr lang="en-US" dirty="0">
                <a:latin typeface="Didot"/>
                <a:cs typeface="Didot"/>
              </a:rPr>
              <a:t>About 3 days writing our paper in class ( you will need to work on your paper for homework as well)</a:t>
            </a:r>
          </a:p>
        </p:txBody>
      </p:sp>
      <p:pic>
        <p:nvPicPr>
          <p:cNvPr id="4" name="Picture 3" descr="GrantWriting-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72" y="3893574"/>
            <a:ext cx="2722886" cy="27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um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11" y="0"/>
            <a:ext cx="4605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8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Didot" charset="0"/>
              </a:rPr>
              <a:t>Footnotes: How Do I Properly Cite My Sources in Footnote Form?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Didot" charset="0"/>
                <a:hlinkClick r:id="rId3"/>
              </a:rPr>
              <a:t>http://www.chicagomanualofstyle.org/tools_citationguide.html</a:t>
            </a:r>
            <a:endParaRPr lang="en-US" dirty="0">
              <a:latin typeface="Didot" charset="0"/>
            </a:endParaRPr>
          </a:p>
          <a:p>
            <a:r>
              <a:rPr lang="en-US" dirty="0" err="1">
                <a:latin typeface="Didot" charset="0"/>
              </a:rPr>
              <a:t>NoodleTools</a:t>
            </a:r>
            <a:endParaRPr lang="en-US" dirty="0">
              <a:latin typeface="Didot" charset="0"/>
            </a:endParaRPr>
          </a:p>
          <a:p>
            <a:r>
              <a:rPr lang="en-US" dirty="0" err="1">
                <a:latin typeface="Didot" charset="0"/>
              </a:rPr>
              <a:t>EasyBib</a:t>
            </a:r>
            <a:endParaRPr lang="en-US" dirty="0">
              <a:latin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8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Didot" charset="0"/>
              </a:rPr>
              <a:t>Footnotes: How Do I Insert a Footnote into My Paragraph?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648200" cy="4953000"/>
          </a:xfrm>
        </p:spPr>
        <p:txBody>
          <a:bodyPr/>
          <a:lstStyle/>
          <a:p>
            <a:r>
              <a:rPr lang="en-US" sz="2800" dirty="0">
                <a:latin typeface="Didot" charset="0"/>
              </a:rPr>
              <a:t>In Word go to the </a:t>
            </a:r>
            <a:r>
              <a:rPr lang="ja-JP" altLang="en-US" sz="2800">
                <a:latin typeface="Didot" charset="0"/>
              </a:rPr>
              <a:t>“</a:t>
            </a:r>
            <a:r>
              <a:rPr lang="en-US" sz="2800" dirty="0">
                <a:latin typeface="Didot" charset="0"/>
              </a:rPr>
              <a:t>insert</a:t>
            </a:r>
            <a:r>
              <a:rPr lang="ja-JP" altLang="en-US" sz="2800">
                <a:latin typeface="Didot" charset="0"/>
              </a:rPr>
              <a:t>”</a:t>
            </a:r>
            <a:r>
              <a:rPr lang="en-US" sz="2800" dirty="0">
                <a:latin typeface="Didot" charset="0"/>
              </a:rPr>
              <a:t> menu.  From there you will select </a:t>
            </a:r>
            <a:r>
              <a:rPr lang="ja-JP" altLang="en-US" sz="2800">
                <a:latin typeface="Didot" charset="0"/>
              </a:rPr>
              <a:t>“</a:t>
            </a:r>
            <a:r>
              <a:rPr lang="en-US" sz="2800" dirty="0">
                <a:latin typeface="Didot" charset="0"/>
              </a:rPr>
              <a:t>footnote</a:t>
            </a:r>
            <a:r>
              <a:rPr lang="ja-JP" altLang="en-US" sz="2800">
                <a:latin typeface="Didot" charset="0"/>
              </a:rPr>
              <a:t>”</a:t>
            </a:r>
            <a:r>
              <a:rPr lang="en-US" sz="2800" dirty="0">
                <a:latin typeface="Didot" charset="0"/>
              </a:rPr>
              <a:t> or </a:t>
            </a:r>
            <a:r>
              <a:rPr lang="ja-JP" altLang="en-US" sz="2800">
                <a:latin typeface="Didot" charset="0"/>
              </a:rPr>
              <a:t>“</a:t>
            </a:r>
            <a:r>
              <a:rPr lang="en-US" sz="2800" dirty="0">
                <a:latin typeface="Didot" charset="0"/>
              </a:rPr>
              <a:t>reference</a:t>
            </a:r>
            <a:r>
              <a:rPr lang="ja-JP" altLang="en-US" sz="2800">
                <a:latin typeface="Didot" charset="0"/>
              </a:rPr>
              <a:t>”</a:t>
            </a:r>
            <a:r>
              <a:rPr lang="en-US" sz="2800" dirty="0">
                <a:latin typeface="Didot" charset="0"/>
              </a:rPr>
              <a:t> and then </a:t>
            </a:r>
            <a:r>
              <a:rPr lang="ja-JP" altLang="en-US" sz="2800">
                <a:latin typeface="Didot" charset="0"/>
              </a:rPr>
              <a:t>“</a:t>
            </a:r>
            <a:r>
              <a:rPr lang="en-US" sz="2800" dirty="0">
                <a:latin typeface="Didot" charset="0"/>
              </a:rPr>
              <a:t>footnote.</a:t>
            </a:r>
            <a:r>
              <a:rPr lang="ja-JP" altLang="en-US" sz="2800">
                <a:latin typeface="Didot" charset="0"/>
              </a:rPr>
              <a:t>”</a:t>
            </a:r>
            <a:endParaRPr lang="en-US" sz="2800" dirty="0">
              <a:latin typeface="Didot" charset="0"/>
            </a:endParaRPr>
          </a:p>
          <a:p>
            <a:r>
              <a:rPr lang="en-US" sz="2800" dirty="0">
                <a:latin typeface="Didot" charset="0"/>
              </a:rPr>
              <a:t>A footnote dialog box will open.</a:t>
            </a:r>
          </a:p>
          <a:p>
            <a:r>
              <a:rPr lang="en-US" sz="2800" dirty="0">
                <a:latin typeface="Didot" charset="0"/>
              </a:rPr>
              <a:t>Leave the defaults as you see them and hit </a:t>
            </a:r>
            <a:r>
              <a:rPr lang="ja-JP" altLang="en-US" sz="2800">
                <a:latin typeface="Didot" charset="0"/>
              </a:rPr>
              <a:t>“</a:t>
            </a:r>
            <a:r>
              <a:rPr lang="en-US" sz="2800" dirty="0">
                <a:latin typeface="Didot" charset="0"/>
              </a:rPr>
              <a:t>insert.</a:t>
            </a:r>
            <a:r>
              <a:rPr lang="ja-JP" altLang="en-US" sz="2800">
                <a:latin typeface="Didot" charset="0"/>
              </a:rPr>
              <a:t>”</a:t>
            </a:r>
            <a:r>
              <a:rPr lang="en-US" sz="2800" dirty="0">
                <a:latin typeface="Didot" charset="0"/>
              </a:rPr>
              <a:t> 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1524000"/>
            <a:ext cx="399256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6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All papers should end with a Chicago style bibliography</a:t>
            </a:r>
          </a:p>
          <a:p>
            <a:r>
              <a:rPr lang="en-US" dirty="0" err="1">
                <a:latin typeface="Didot"/>
                <a:cs typeface="Didot"/>
              </a:rPr>
              <a:t>See:</a:t>
            </a:r>
            <a:r>
              <a:rPr lang="en-US" dirty="0" err="1">
                <a:latin typeface="Didot"/>
                <a:cs typeface="Didot"/>
                <a:hlinkClick r:id="rId2"/>
              </a:rPr>
              <a:t>http</a:t>
            </a:r>
            <a:r>
              <a:rPr lang="en-US" dirty="0">
                <a:latin typeface="Didot"/>
                <a:cs typeface="Didot"/>
                <a:hlinkClick r:id="rId2"/>
              </a:rPr>
              <a:t>://www.chicagomanualofstyle.org/tools_citationguide.html</a:t>
            </a:r>
            <a:endParaRPr lang="en-US" dirty="0">
              <a:latin typeface="Didot"/>
              <a:cs typeface="Dido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72" y="4750333"/>
            <a:ext cx="3784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8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Tenth Grade Writing Goal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What will our writing center on this year?</a:t>
            </a:r>
          </a:p>
          <a:p>
            <a:r>
              <a:rPr lang="en-US" dirty="0">
                <a:latin typeface="Didot"/>
                <a:cs typeface="Didot"/>
              </a:rPr>
              <a:t>EVIDENCE!</a:t>
            </a:r>
          </a:p>
          <a:p>
            <a:r>
              <a:rPr lang="en-US" dirty="0">
                <a:latin typeface="Didot"/>
                <a:cs typeface="Didot"/>
              </a:rPr>
              <a:t>Specifically…using evidence to make essays more complex and concise</a:t>
            </a:r>
          </a:p>
          <a:p>
            <a:pPr lvl="1"/>
            <a:r>
              <a:rPr lang="en-US" dirty="0">
                <a:latin typeface="Didot"/>
                <a:cs typeface="Didot"/>
              </a:rPr>
              <a:t>Using varied sources to offer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 more and better evidence in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 an essay</a:t>
            </a:r>
          </a:p>
        </p:txBody>
      </p:sp>
      <p:pic>
        <p:nvPicPr>
          <p:cNvPr id="3" name="Picture 2" descr="Evid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41" y="5427406"/>
            <a:ext cx="2505270" cy="1565794"/>
          </a:xfrm>
          <a:prstGeom prst="rect">
            <a:avLst/>
          </a:prstGeom>
        </p:spPr>
      </p:pic>
      <p:pic>
        <p:nvPicPr>
          <p:cNvPr id="7" name="Picture 6" descr="Evidence.png">
            <a:extLst>
              <a:ext uri="{FF2B5EF4-FFF2-40B4-BE49-F238E27FC236}">
                <a16:creationId xmlns:a16="http://schemas.microsoft.com/office/drawing/2014/main" id="{E2CC630E-70D6-BE46-B4C0-CD0AC27F1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30" y="4203290"/>
            <a:ext cx="2505270" cy="156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9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Anatomy of a History Paper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Didot"/>
                <a:cs typeface="Didot"/>
              </a:rPr>
              <a:t>Central Claim</a:t>
            </a:r>
          </a:p>
          <a:p>
            <a:r>
              <a:rPr lang="en-US" dirty="0">
                <a:latin typeface="Didot"/>
                <a:cs typeface="Didot"/>
              </a:rPr>
              <a:t>Sub-claims (Claim Team)</a:t>
            </a:r>
          </a:p>
          <a:p>
            <a:r>
              <a:rPr lang="en-US" dirty="0">
                <a:latin typeface="Didot"/>
                <a:cs typeface="Didot"/>
              </a:rPr>
              <a:t>Evidence</a:t>
            </a:r>
          </a:p>
          <a:p>
            <a:pPr lvl="1"/>
            <a:r>
              <a:rPr lang="en-US" dirty="0">
                <a:latin typeface="Didot"/>
                <a:cs typeface="Didot"/>
              </a:rPr>
              <a:t>SPARC</a:t>
            </a:r>
          </a:p>
          <a:p>
            <a:r>
              <a:rPr lang="en-US" dirty="0">
                <a:latin typeface="Didot"/>
                <a:cs typeface="Didot"/>
              </a:rPr>
              <a:t>Reasoning</a:t>
            </a:r>
          </a:p>
          <a:p>
            <a:r>
              <a:rPr lang="en-US" dirty="0">
                <a:latin typeface="Didot"/>
                <a:cs typeface="Didot"/>
              </a:rPr>
              <a:t>Introduction</a:t>
            </a:r>
          </a:p>
          <a:p>
            <a:r>
              <a:rPr lang="en-US" dirty="0">
                <a:latin typeface="Didot"/>
                <a:cs typeface="Didot"/>
              </a:rPr>
              <a:t>Conclusion</a:t>
            </a:r>
          </a:p>
          <a:p>
            <a:r>
              <a:rPr lang="en-US" dirty="0">
                <a:latin typeface="Didot"/>
                <a:cs typeface="Didot"/>
              </a:rPr>
              <a:t>Footnotes</a:t>
            </a:r>
          </a:p>
          <a:p>
            <a:r>
              <a:rPr lang="en-US" dirty="0">
                <a:latin typeface="Didot"/>
                <a:cs typeface="Didot"/>
              </a:rPr>
              <a:t>Bibliography</a:t>
            </a:r>
          </a:p>
        </p:txBody>
      </p:sp>
      <p:pic>
        <p:nvPicPr>
          <p:cNvPr id="4" name="Picture 3" descr="skelet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32" y="3119805"/>
            <a:ext cx="5506267" cy="36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2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Central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291571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What is a central claim?</a:t>
            </a:r>
          </a:p>
          <a:p>
            <a:pPr lvl="1"/>
            <a:r>
              <a:rPr lang="en-US" dirty="0">
                <a:latin typeface="Didot"/>
                <a:cs typeface="Didot"/>
              </a:rPr>
              <a:t>What you will argue in your paper!</a:t>
            </a:r>
          </a:p>
          <a:p>
            <a:r>
              <a:rPr lang="en-US" dirty="0">
                <a:latin typeface="Didot"/>
                <a:cs typeface="Didot"/>
              </a:rPr>
              <a:t>What will your central claim have to do?</a:t>
            </a:r>
          </a:p>
          <a:p>
            <a:pPr lvl="1"/>
            <a:r>
              <a:rPr lang="en-US" dirty="0">
                <a:latin typeface="Didot"/>
                <a:cs typeface="Didot"/>
              </a:rPr>
              <a:t>Have an argument</a:t>
            </a:r>
          </a:p>
          <a:p>
            <a:pPr lvl="1"/>
            <a:r>
              <a:rPr lang="en-US" dirty="0">
                <a:latin typeface="Didot"/>
                <a:cs typeface="Didot"/>
              </a:rPr>
              <a:t>Have a single line of reasoning</a:t>
            </a:r>
          </a:p>
          <a:p>
            <a:r>
              <a:rPr lang="en-US" dirty="0">
                <a:latin typeface="Didot"/>
                <a:cs typeface="Didot"/>
              </a:rPr>
              <a:t>What will your central claim not do?</a:t>
            </a:r>
          </a:p>
          <a:p>
            <a:pPr lvl="1"/>
            <a:r>
              <a:rPr lang="en-US" dirty="0">
                <a:latin typeface="Didot"/>
                <a:cs typeface="Didot"/>
              </a:rPr>
              <a:t>No lists</a:t>
            </a:r>
          </a:p>
          <a:p>
            <a:r>
              <a:rPr lang="en-US" dirty="0">
                <a:latin typeface="Didot"/>
                <a:cs typeface="Didot"/>
              </a:rPr>
              <a:t>Where does your central claim go in your paper?</a:t>
            </a:r>
          </a:p>
          <a:p>
            <a:pPr lvl="1"/>
            <a:r>
              <a:rPr lang="en-US" dirty="0">
                <a:latin typeface="Didot"/>
                <a:cs typeface="Didot"/>
              </a:rPr>
              <a:t>The last sentence of your introduction</a:t>
            </a:r>
          </a:p>
        </p:txBody>
      </p:sp>
      <p:pic>
        <p:nvPicPr>
          <p:cNvPr id="4" name="Picture 3" descr="shutterstock_9282154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8" y="2152913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6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Didot"/>
                <a:cs typeface="Didot"/>
              </a:rPr>
              <a:t>Sub-Claims</a:t>
            </a:r>
            <a:br>
              <a:rPr lang="en-US" sz="3600" dirty="0">
                <a:latin typeface="Didot"/>
                <a:cs typeface="Didot"/>
              </a:rPr>
            </a:br>
            <a:r>
              <a:rPr lang="en-US" sz="2800" dirty="0">
                <a:latin typeface="Didot"/>
                <a:cs typeface="Didot"/>
              </a:rPr>
              <a:t>(Body Paragraph Ideas and the Topic Sentences that Capture Them)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708"/>
            <a:ext cx="8229600" cy="4756761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What are sub-claims claims? </a:t>
            </a:r>
          </a:p>
          <a:p>
            <a:pPr lvl="1"/>
            <a:r>
              <a:rPr lang="en-US" dirty="0">
                <a:latin typeface="Didot"/>
                <a:cs typeface="Didot"/>
              </a:rPr>
              <a:t>The components of your argument.  </a:t>
            </a:r>
          </a:p>
          <a:p>
            <a:pPr lvl="1"/>
            <a:r>
              <a:rPr lang="en-US" dirty="0">
                <a:latin typeface="Didot"/>
                <a:cs typeface="Didot"/>
              </a:rPr>
              <a:t>Each sub-claim has its own body paragraph</a:t>
            </a:r>
          </a:p>
          <a:p>
            <a:pPr lvl="1"/>
            <a:r>
              <a:rPr lang="en-US" dirty="0">
                <a:latin typeface="Didot"/>
                <a:cs typeface="Didot"/>
              </a:rPr>
              <a:t>The idea of each sub-claim is said in each corresponding topic sentence </a:t>
            </a:r>
          </a:p>
          <a:p>
            <a:r>
              <a:rPr lang="en-US" dirty="0">
                <a:latin typeface="Didot"/>
                <a:cs typeface="Didot"/>
              </a:rPr>
              <a:t>Sub-claims do two things:</a:t>
            </a:r>
          </a:p>
          <a:p>
            <a:pPr lvl="1"/>
            <a:r>
              <a:rPr lang="en-US" dirty="0">
                <a:latin typeface="Didot"/>
                <a:cs typeface="Didot"/>
              </a:rPr>
              <a:t>Address </a:t>
            </a:r>
            <a:r>
              <a:rPr lang="en-US" i="1" dirty="0">
                <a:latin typeface="Didot"/>
                <a:cs typeface="Didot"/>
              </a:rPr>
              <a:t>an</a:t>
            </a:r>
            <a:r>
              <a:rPr lang="en-US" dirty="0">
                <a:latin typeface="Didot"/>
                <a:cs typeface="Didot"/>
              </a:rPr>
              <a:t> aspect of the central claim</a:t>
            </a:r>
          </a:p>
          <a:p>
            <a:pPr lvl="1"/>
            <a:r>
              <a:rPr lang="en-US" dirty="0">
                <a:latin typeface="Didot"/>
                <a:cs typeface="Didot"/>
              </a:rPr>
              <a:t>Manage the transition across paragraphs</a:t>
            </a:r>
          </a:p>
          <a:p>
            <a:r>
              <a:rPr lang="en-US" dirty="0">
                <a:latin typeface="Didot"/>
                <a:cs typeface="Didot"/>
              </a:rPr>
              <a:t>What do the topic sentences that correspond to each sub-claim do?</a:t>
            </a:r>
          </a:p>
          <a:p>
            <a:pPr lvl="1"/>
            <a:r>
              <a:rPr lang="en-US" dirty="0">
                <a:latin typeface="Didot"/>
                <a:cs typeface="Didot"/>
              </a:rPr>
              <a:t>Are one sentence </a:t>
            </a:r>
          </a:p>
          <a:p>
            <a:pPr lvl="1"/>
            <a:r>
              <a:rPr lang="en-US" dirty="0">
                <a:latin typeface="Didot"/>
                <a:cs typeface="Didot"/>
              </a:rPr>
              <a:t>Have an argument that ties to the central reasoning </a:t>
            </a:r>
          </a:p>
          <a:p>
            <a:pPr lvl="1"/>
            <a:r>
              <a:rPr lang="en-US" dirty="0">
                <a:latin typeface="Didot"/>
                <a:cs typeface="Didot"/>
              </a:rPr>
              <a:t>Have a single line of reasoning</a:t>
            </a:r>
          </a:p>
          <a:p>
            <a:r>
              <a:rPr lang="en-US" dirty="0">
                <a:latin typeface="Didot"/>
                <a:cs typeface="Didot"/>
              </a:rPr>
              <a:t>The </a:t>
            </a:r>
            <a:r>
              <a:rPr lang="en-US" b="1" dirty="0">
                <a:latin typeface="Didot"/>
                <a:cs typeface="Didot"/>
              </a:rPr>
              <a:t>“claim team”</a:t>
            </a:r>
          </a:p>
          <a:p>
            <a:pPr lvl="1"/>
            <a:r>
              <a:rPr lang="en-US" dirty="0">
                <a:latin typeface="Didot"/>
                <a:cs typeface="Didot"/>
              </a:rPr>
              <a:t>When put together, all of the sub claims address the whole central claim</a:t>
            </a:r>
          </a:p>
          <a:p>
            <a:pPr lvl="1"/>
            <a:r>
              <a:rPr lang="en-US" dirty="0">
                <a:latin typeface="Didot"/>
                <a:cs typeface="Didot"/>
              </a:rPr>
              <a:t>Work as a team to prove the argument</a:t>
            </a:r>
          </a:p>
        </p:txBody>
      </p:sp>
    </p:spTree>
    <p:extLst>
      <p:ext uri="{BB962C8B-B14F-4D97-AF65-F5344CB8AC3E}">
        <p14:creationId xmlns:p14="http://schemas.microsoft.com/office/powerpoint/2010/main" val="173117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Anatomy of a History Paper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42198"/>
              </p:ext>
            </p:extLst>
          </p:nvPr>
        </p:nvGraphicFramePr>
        <p:xfrm>
          <a:off x="0" y="1600200"/>
          <a:ext cx="9144000" cy="495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68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Didot"/>
                <a:cs typeface="Didot"/>
              </a:rPr>
              <a:t>What is evidence?</a:t>
            </a:r>
          </a:p>
          <a:p>
            <a:pPr lvl="1"/>
            <a:r>
              <a:rPr lang="en-US" dirty="0">
                <a:latin typeface="Didot"/>
                <a:cs typeface="Didot"/>
              </a:rPr>
              <a:t>The facts (who, what, where, when) of history</a:t>
            </a:r>
          </a:p>
          <a:p>
            <a:pPr lvl="1"/>
            <a:r>
              <a:rPr lang="en-US" dirty="0">
                <a:latin typeface="Didot"/>
                <a:cs typeface="Didot"/>
              </a:rPr>
              <a:t>The </a:t>
            </a:r>
            <a:r>
              <a:rPr lang="en-US" u="sng" dirty="0">
                <a:latin typeface="Didot"/>
                <a:cs typeface="Didot"/>
              </a:rPr>
              <a:t>happenings</a:t>
            </a:r>
            <a:r>
              <a:rPr lang="en-US" dirty="0">
                <a:latin typeface="Didot"/>
                <a:cs typeface="Didot"/>
              </a:rPr>
              <a:t> that support what you argue in your paper</a:t>
            </a:r>
          </a:p>
          <a:p>
            <a:r>
              <a:rPr lang="en-US" dirty="0">
                <a:latin typeface="Didot"/>
                <a:cs typeface="Didot"/>
              </a:rPr>
              <a:t>SPARC Evidence</a:t>
            </a:r>
          </a:p>
          <a:p>
            <a:pPr lvl="1"/>
            <a:r>
              <a:rPr lang="en-US" dirty="0">
                <a:latin typeface="Didot"/>
                <a:cs typeface="Didot"/>
              </a:rPr>
              <a:t>Specific</a:t>
            </a:r>
          </a:p>
          <a:p>
            <a:pPr lvl="1"/>
            <a:r>
              <a:rPr lang="en-US" dirty="0">
                <a:latin typeface="Didot"/>
                <a:cs typeface="Didot"/>
              </a:rPr>
              <a:t>Precise</a:t>
            </a:r>
          </a:p>
          <a:p>
            <a:pPr lvl="1"/>
            <a:r>
              <a:rPr lang="en-US" dirty="0">
                <a:latin typeface="Didot"/>
                <a:cs typeface="Didot"/>
              </a:rPr>
              <a:t>Accurate 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Relevant </a:t>
            </a:r>
          </a:p>
          <a:p>
            <a:pPr lvl="1"/>
            <a:r>
              <a:rPr lang="en-US" dirty="0">
                <a:latin typeface="Didot"/>
                <a:cs typeface="Didot"/>
              </a:rPr>
              <a:t>Credible</a:t>
            </a:r>
          </a:p>
        </p:txBody>
      </p:sp>
      <p:pic>
        <p:nvPicPr>
          <p:cNvPr id="4" name="Picture 3" descr="Z9yNwWSJ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66" y="2972566"/>
            <a:ext cx="3885434" cy="38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8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Didot"/>
                <a:cs typeface="Didot"/>
              </a:rPr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05" y="1185088"/>
            <a:ext cx="8692506" cy="567291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SPARC Evidence</a:t>
            </a:r>
          </a:p>
          <a:p>
            <a:pPr lvl="1"/>
            <a:r>
              <a:rPr lang="en-US" dirty="0">
                <a:latin typeface="Didot"/>
                <a:cs typeface="Didot"/>
              </a:rPr>
              <a:t>Specific</a:t>
            </a:r>
          </a:p>
          <a:p>
            <a:pPr lvl="2"/>
            <a:r>
              <a:rPr lang="en-US" dirty="0">
                <a:latin typeface="Didot"/>
                <a:cs typeface="Didot"/>
              </a:rPr>
              <a:t>Enough to be convincing and support all parts of the claim</a:t>
            </a:r>
          </a:p>
          <a:p>
            <a:pPr lvl="2"/>
            <a:r>
              <a:rPr lang="en-US" dirty="0">
                <a:latin typeface="Didot"/>
                <a:cs typeface="Didot"/>
              </a:rPr>
              <a:t>Not repeated/recycled</a:t>
            </a:r>
          </a:p>
          <a:p>
            <a:pPr lvl="2"/>
            <a:r>
              <a:rPr lang="en-US" dirty="0">
                <a:latin typeface="Didot"/>
                <a:cs typeface="Didot"/>
              </a:rPr>
              <a:t>Varied</a:t>
            </a:r>
          </a:p>
          <a:p>
            <a:pPr lvl="1"/>
            <a:r>
              <a:rPr lang="en-US" dirty="0">
                <a:latin typeface="Didot"/>
                <a:cs typeface="Didot"/>
              </a:rPr>
              <a:t>Precise</a:t>
            </a:r>
          </a:p>
          <a:p>
            <a:pPr lvl="2"/>
            <a:r>
              <a:rPr lang="en-US" dirty="0">
                <a:latin typeface="Didot"/>
                <a:cs typeface="Didot"/>
              </a:rPr>
              <a:t>Specific/detailed</a:t>
            </a:r>
          </a:p>
          <a:p>
            <a:pPr lvl="2"/>
            <a:r>
              <a:rPr lang="en-US" dirty="0">
                <a:latin typeface="Didot"/>
                <a:cs typeface="Didot"/>
              </a:rPr>
              <a:t>Used in the right place</a:t>
            </a:r>
          </a:p>
          <a:p>
            <a:pPr lvl="1"/>
            <a:r>
              <a:rPr lang="en-US" dirty="0">
                <a:latin typeface="Didot"/>
                <a:cs typeface="Didot"/>
              </a:rPr>
              <a:t>Accurate </a:t>
            </a:r>
          </a:p>
          <a:p>
            <a:pPr lvl="2"/>
            <a:r>
              <a:rPr lang="en-US" dirty="0">
                <a:latin typeface="Didot"/>
                <a:cs typeface="Didot"/>
              </a:rPr>
              <a:t>True and responsible</a:t>
            </a:r>
          </a:p>
          <a:p>
            <a:pPr lvl="2"/>
            <a:r>
              <a:rPr lang="en-US" dirty="0">
                <a:latin typeface="Didot"/>
                <a:cs typeface="Didot"/>
              </a:rPr>
              <a:t>Based on an effective reading and understanding of the source</a:t>
            </a:r>
          </a:p>
          <a:p>
            <a:pPr lvl="2"/>
            <a:r>
              <a:rPr lang="en-US" dirty="0">
                <a:latin typeface="Didot"/>
                <a:cs typeface="Didot"/>
              </a:rPr>
              <a:t>Written/conveyed accurately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Relevant </a:t>
            </a:r>
          </a:p>
          <a:p>
            <a:pPr lvl="2"/>
            <a:r>
              <a:rPr lang="en-US" dirty="0">
                <a:latin typeface="Didot"/>
                <a:cs typeface="Didot"/>
              </a:rPr>
              <a:t>Connected to the central claim and/or sub-claim</a:t>
            </a:r>
          </a:p>
          <a:p>
            <a:pPr lvl="2"/>
            <a:r>
              <a:rPr lang="en-US" dirty="0">
                <a:latin typeface="Didot"/>
                <a:cs typeface="Didot"/>
              </a:rPr>
              <a:t>Well-chosen from what is available; you have selected the best evidence you have available</a:t>
            </a:r>
          </a:p>
          <a:p>
            <a:pPr lvl="1"/>
            <a:r>
              <a:rPr lang="en-US" dirty="0">
                <a:latin typeface="Didot"/>
                <a:cs typeface="Didot"/>
              </a:rPr>
              <a:t>Credible</a:t>
            </a:r>
          </a:p>
          <a:p>
            <a:pPr lvl="2"/>
            <a:r>
              <a:rPr lang="en-US" dirty="0">
                <a:latin typeface="Didot"/>
                <a:cs typeface="Didot"/>
              </a:rPr>
              <a:t>Is this evidence of what I am trying to prove?</a:t>
            </a:r>
          </a:p>
          <a:p>
            <a:pPr lvl="2"/>
            <a:r>
              <a:rPr lang="en-US" dirty="0">
                <a:latin typeface="Didot"/>
                <a:cs typeface="Didot"/>
              </a:rPr>
              <a:t>Is the author credible (scholarly)?</a:t>
            </a:r>
          </a:p>
          <a:p>
            <a:pPr lvl="2"/>
            <a:r>
              <a:rPr lang="en-US" dirty="0">
                <a:latin typeface="Didot"/>
                <a:cs typeface="Didot"/>
              </a:rPr>
              <a:t>What is the perspective of the primary source and how does this condition what I can use it as evidence of?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8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1046</Words>
  <Application>Microsoft Macintosh PowerPoint</Application>
  <PresentationFormat>On-screen Show (4:3)</PresentationFormat>
  <Paragraphs>189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Didot</vt:lpstr>
      <vt:lpstr>Office Theme</vt:lpstr>
      <vt:lpstr>Document</vt:lpstr>
      <vt:lpstr>History Writing Workshop</vt:lpstr>
      <vt:lpstr>History Writing Workshop</vt:lpstr>
      <vt:lpstr>Tenth Grade Writing Goal</vt:lpstr>
      <vt:lpstr>Anatomy of a History Paper </vt:lpstr>
      <vt:lpstr>Central Claim</vt:lpstr>
      <vt:lpstr>Sub-Claims (Body Paragraph Ideas and the Topic Sentences that Capture Them)</vt:lpstr>
      <vt:lpstr>Anatomy of a History Paper</vt:lpstr>
      <vt:lpstr>Evidence</vt:lpstr>
      <vt:lpstr>Evidence</vt:lpstr>
      <vt:lpstr>Evidence</vt:lpstr>
      <vt:lpstr>Anatomy of a History Paper</vt:lpstr>
      <vt:lpstr>Body Paragraph Reasoning</vt:lpstr>
      <vt:lpstr>Anatomy of a History Paper</vt:lpstr>
      <vt:lpstr>PowerPoint Presentation</vt:lpstr>
      <vt:lpstr>Introduction</vt:lpstr>
      <vt:lpstr>Conclusion</vt:lpstr>
      <vt:lpstr>Footnotes</vt:lpstr>
      <vt:lpstr>Footnotes: What Are They?</vt:lpstr>
      <vt:lpstr>PowerPoint Presentation</vt:lpstr>
      <vt:lpstr>PowerPoint Presentation</vt:lpstr>
      <vt:lpstr>Footnotes: How Do I Properly Cite My Sources in Footnote Form?</vt:lpstr>
      <vt:lpstr>Footnotes: How Do I Insert a Footnote into My Paragraph?</vt:lpstr>
      <vt:lpstr>Bibliography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80</cp:revision>
  <dcterms:created xsi:type="dcterms:W3CDTF">2014-05-06T17:45:40Z</dcterms:created>
  <dcterms:modified xsi:type="dcterms:W3CDTF">2018-11-09T16:42:10Z</dcterms:modified>
</cp:coreProperties>
</file>