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2958" autoAdjust="0"/>
  </p:normalViewPr>
  <p:slideViewPr>
    <p:cSldViewPr snapToGrid="0" snapToObjects="1">
      <p:cViewPr varScale="1">
        <p:scale>
          <a:sx n="85" d="100"/>
          <a:sy n="85" d="100"/>
        </p:scale>
        <p:origin x="1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7723F-ACBA-D54A-90F6-95A2AC320519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A9FF8-D58B-8A4A-A552-6F02D611A4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5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81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0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5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6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0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3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2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9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2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B71F-F39E-4046-B865-8DF9C8C3B463}" type="datetimeFigureOut">
              <a:rPr lang="en-US" smtClean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C410-5E4D-F74D-8470-82F3D5F087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8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7000"/>
          </a:blip>
          <a:stretch>
            <a:fillRect/>
          </a:stretch>
        </p:blipFill>
        <p:spPr>
          <a:xfrm>
            <a:off x="0" y="0"/>
            <a:ext cx="9156608" cy="6857999"/>
          </a:xfrm>
          <a:prstGeom prst="rect">
            <a:avLst/>
          </a:prstGeom>
        </p:spPr>
      </p:pic>
      <p:sp>
        <p:nvSpPr>
          <p:cNvPr id="6" name="Title 1"/>
          <p:cNvSpPr>
            <a:spLocks/>
          </p:cNvSpPr>
          <p:nvPr/>
        </p:nvSpPr>
        <p:spPr bwMode="auto">
          <a:xfrm>
            <a:off x="0" y="88213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i="1" dirty="0">
                <a:latin typeface="Didot" charset="0"/>
                <a:cs typeface="Didot" charset="0"/>
              </a:rPr>
              <a:t>L4: The Civil War and America in the World</a:t>
            </a:r>
          </a:p>
          <a:p>
            <a:pPr algn="ctr"/>
            <a:r>
              <a:rPr lang="en-US" sz="2800" i="1" dirty="0">
                <a:latin typeface="Didot" charset="0"/>
                <a:cs typeface="Didot" charset="0"/>
              </a:rPr>
              <a:t>1861-1865</a:t>
            </a:r>
          </a:p>
          <a:p>
            <a:pPr algn="ctr"/>
            <a:r>
              <a:rPr lang="en-US" sz="2800" b="1" i="1" u="sng" dirty="0">
                <a:latin typeface="Didot" charset="0"/>
                <a:cs typeface="Didot" charset="0"/>
              </a:rPr>
              <a:t>American Foreign Policy</a:t>
            </a:r>
            <a:r>
              <a:rPr lang="en-US" sz="2800" b="1" i="1" u="sng" dirty="0">
                <a:latin typeface="Didot" charset="0"/>
              </a:rPr>
              <a:t> 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04799" y="1508016"/>
            <a:ext cx="4858044" cy="4954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spcBef>
                <a:spcPct val="20000"/>
              </a:spcBef>
              <a:defRPr/>
            </a:pPr>
            <a:r>
              <a:rPr lang="en-US" sz="2200" b="1" u="sng" dirty="0">
                <a:latin typeface="Didot"/>
                <a:cs typeface="Didot"/>
              </a:rPr>
              <a:t>Agenda</a:t>
            </a: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200" b="1" u="sng" dirty="0">
                <a:latin typeface="Didot"/>
                <a:cs typeface="Didot"/>
              </a:rPr>
              <a:t>Objective</a:t>
            </a:r>
            <a:r>
              <a:rPr lang="en-US" sz="2200" b="1" dirty="0">
                <a:latin typeface="Didot"/>
                <a:cs typeface="Didot"/>
              </a:rPr>
              <a:t>:</a:t>
            </a: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200" b="1" dirty="0">
                <a:latin typeface="Didot"/>
                <a:cs typeface="Didot"/>
              </a:rPr>
              <a:t>To understand</a:t>
            </a:r>
            <a:r>
              <a:rPr lang="is-IS" sz="2200" b="1" dirty="0">
                <a:latin typeface="Didot"/>
                <a:cs typeface="Didot"/>
              </a:rPr>
              <a:t>…</a:t>
            </a:r>
            <a:endParaRPr lang="en-US" sz="2200" b="1" dirty="0">
              <a:latin typeface="Didot"/>
              <a:cs typeface="Didot"/>
            </a:endParaRPr>
          </a:p>
          <a:p>
            <a:pPr marL="457200" indent="-457200">
              <a:buAutoNum type="arabicPeriod"/>
            </a:pPr>
            <a:r>
              <a:rPr lang="en-US" sz="2200" b="1" dirty="0">
                <a:latin typeface="Didot"/>
                <a:cs typeface="Didot"/>
              </a:rPr>
              <a:t>How both the north and the south conceived of the civil war as a nationalist revolution.</a:t>
            </a:r>
          </a:p>
          <a:p>
            <a:pPr marL="457200" indent="-457200">
              <a:buAutoNum type="arabicPeriod"/>
            </a:pPr>
            <a:r>
              <a:rPr lang="en-US" sz="2200" b="1" dirty="0">
                <a:latin typeface="Didot"/>
                <a:cs typeface="Didot"/>
              </a:rPr>
              <a:t>How the Civil War was received by the rest of the world</a:t>
            </a:r>
          </a:p>
          <a:p>
            <a:pPr marL="457200" indent="-457200">
              <a:buAutoNum type="arabicPeriod"/>
            </a:pPr>
            <a:r>
              <a:rPr lang="en-US" sz="2200" b="1" dirty="0">
                <a:latin typeface="Didot"/>
                <a:cs typeface="Didot"/>
              </a:rPr>
              <a:t>The effect the Civil War had on </a:t>
            </a:r>
            <a:r>
              <a:rPr lang="en-US" sz="2200" b="1">
                <a:latin typeface="Didot"/>
                <a:cs typeface="Didot"/>
              </a:rPr>
              <a:t>America’s understanding of itself as a nation.</a:t>
            </a:r>
            <a:endParaRPr lang="en-US" sz="2200" b="1" dirty="0">
              <a:latin typeface="Didot"/>
              <a:cs typeface="Didot"/>
            </a:endParaRPr>
          </a:p>
          <a:p>
            <a:endParaRPr lang="en-US" sz="2200" b="1" dirty="0">
              <a:latin typeface="Didot"/>
              <a:cs typeface="Didot"/>
            </a:endParaRP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200" b="1" u="sng" dirty="0">
                <a:latin typeface="Didot"/>
                <a:cs typeface="Didot"/>
              </a:rPr>
              <a:t>Schedule</a:t>
            </a:r>
            <a:r>
              <a:rPr lang="en-US" sz="2200" b="1" dirty="0">
                <a:latin typeface="Didot"/>
                <a:cs typeface="Didot"/>
              </a:rPr>
              <a:t>: </a:t>
            </a:r>
          </a:p>
          <a:p>
            <a:pPr marL="609600" indent="-609600" eaLnBrk="1" hangingPunct="1">
              <a:spcBef>
                <a:spcPct val="20000"/>
              </a:spcBef>
              <a:buAutoNum type="arabicPeriod"/>
              <a:defRPr/>
            </a:pPr>
            <a:r>
              <a:rPr lang="en-US" sz="2200" b="1" dirty="0">
                <a:latin typeface="Didot"/>
                <a:cs typeface="Didot"/>
              </a:rPr>
              <a:t>Discussion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2600" b="1" dirty="0">
              <a:latin typeface="Didot"/>
              <a:cs typeface="Didot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sz="2600" b="1" dirty="0"/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600" b="1" u="sng" dirty="0"/>
              <a:t> </a:t>
            </a:r>
          </a:p>
        </p:txBody>
      </p:sp>
      <p:sp>
        <p:nvSpPr>
          <p:cNvPr id="8" name="Rectangle 12"/>
          <p:cNvSpPr txBox="1">
            <a:spLocks noChangeArrowheads="1"/>
          </p:cNvSpPr>
          <p:nvPr/>
        </p:nvSpPr>
        <p:spPr bwMode="auto">
          <a:xfrm>
            <a:off x="5317588" y="1508016"/>
            <a:ext cx="3543838" cy="4954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u="sng" dirty="0">
                <a:latin typeface="Didot" charset="0"/>
              </a:rPr>
              <a:t>Homework:</a:t>
            </a: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b="1" dirty="0">
              <a:latin typeface="Didot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dirty="0">
                <a:latin typeface="Didot" charset="0"/>
              </a:rPr>
              <a:t>Paper Due by Next Wednesday!!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sz="2300" b="1" dirty="0">
              <a:latin typeface="Didot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sz="2300" b="1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AutoNum type="arabicPeriod"/>
              <a:defRPr/>
            </a:pPr>
            <a:endParaRPr lang="en-US" sz="2300" b="1" dirty="0">
              <a:latin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76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Didot</vt:lpstr>
      <vt:lpstr>Office Theme</vt:lpstr>
      <vt:lpstr>PowerPoint Presentation</vt:lpstr>
    </vt:vector>
  </TitlesOfParts>
  <Company>Wellesley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WPS</dc:creator>
  <cp:lastModifiedBy>Microsoft Office User</cp:lastModifiedBy>
  <cp:revision>52</cp:revision>
  <dcterms:created xsi:type="dcterms:W3CDTF">2016-04-25T13:09:42Z</dcterms:created>
  <dcterms:modified xsi:type="dcterms:W3CDTF">2018-11-14T15:33:14Z</dcterms:modified>
</cp:coreProperties>
</file>