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542"/>
  </p:normalViewPr>
  <p:slideViewPr>
    <p:cSldViewPr snapToGrid="0" snapToObjects="1">
      <p:cViewPr varScale="1">
        <p:scale>
          <a:sx n="87" d="100"/>
          <a:sy n="87" d="100"/>
        </p:scale>
        <p:origin x="1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879D9-6441-0F48-8C1C-E38BD6BF1BAF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E9104-4020-0E44-942A-9A84579A6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4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2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50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7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2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49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0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5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38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3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6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31D9-4E97-EC48-B9F2-DE34CF52A71D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B981-2E72-B14E-A264-B3DE0C6B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37000"/>
          </a:blip>
          <a:stretch>
            <a:fillRect/>
          </a:stretch>
        </p:blipFill>
        <p:spPr>
          <a:xfrm>
            <a:off x="0" y="0"/>
            <a:ext cx="9156608" cy="6857999"/>
          </a:xfrm>
          <a:prstGeom prst="rect">
            <a:avLst/>
          </a:prstGeom>
        </p:spPr>
      </p:pic>
      <p:sp>
        <p:nvSpPr>
          <p:cNvPr id="6" name="Title 1"/>
          <p:cNvSpPr>
            <a:spLocks/>
          </p:cNvSpPr>
          <p:nvPr/>
        </p:nvSpPr>
        <p:spPr bwMode="auto">
          <a:xfrm>
            <a:off x="0" y="88213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2800" i="1" dirty="0">
                <a:latin typeface="Didot" charset="0"/>
                <a:cs typeface="Didot" charset="0"/>
              </a:rPr>
              <a:t>L6: American Imperialism in Latin America and in the Pacific (1898-1914)</a:t>
            </a:r>
          </a:p>
          <a:p>
            <a:pPr algn="ctr"/>
            <a:r>
              <a:rPr lang="en-US" sz="2800" u="sng" dirty="0">
                <a:latin typeface="Didot" charset="0"/>
                <a:cs typeface="Didot" charset="0"/>
              </a:rPr>
              <a:t>American Foreign Policy</a:t>
            </a:r>
            <a:r>
              <a:rPr lang="en-US" sz="2800" u="sng" dirty="0">
                <a:latin typeface="Didot" charset="0"/>
              </a:rPr>
              <a:t> 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304799" y="1508016"/>
            <a:ext cx="4775621" cy="4954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609600" indent="-609600" algn="ctr" eaLnBrk="1" hangingPunct="1">
              <a:spcBef>
                <a:spcPct val="20000"/>
              </a:spcBef>
              <a:defRPr/>
            </a:pPr>
            <a:r>
              <a:rPr lang="en-US" sz="2300" b="1" u="sng" dirty="0">
                <a:latin typeface="Didot"/>
                <a:cs typeface="Didot"/>
              </a:rPr>
              <a:t>Agenda</a:t>
            </a:r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300" b="1" u="sng" dirty="0">
                <a:latin typeface="Didot"/>
                <a:cs typeface="Didot"/>
              </a:rPr>
              <a:t>Objective</a:t>
            </a:r>
            <a:r>
              <a:rPr lang="en-US" sz="2300" b="1" dirty="0">
                <a:latin typeface="Didot"/>
                <a:cs typeface="Didot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300" b="1" dirty="0">
                <a:latin typeface="Didot"/>
                <a:cs typeface="Didot"/>
              </a:rPr>
              <a:t>To explore the links between race, masculinity, and nationalism during the period of American imperialism </a:t>
            </a:r>
          </a:p>
          <a:p>
            <a:pPr marL="457200" indent="-457200">
              <a:buAutoNum type="arabicPeriod"/>
            </a:pPr>
            <a:endParaRPr lang="en-US" sz="2300" b="1" dirty="0">
              <a:latin typeface="Didot"/>
              <a:cs typeface="Didot"/>
            </a:endParaRPr>
          </a:p>
          <a:p>
            <a:r>
              <a:rPr lang="en-US" sz="2300" b="1" u="sng" dirty="0">
                <a:latin typeface="Didot"/>
                <a:cs typeface="Didot"/>
              </a:rPr>
              <a:t>Schedule</a:t>
            </a:r>
            <a:r>
              <a:rPr lang="en-US" sz="2300" b="1" dirty="0">
                <a:latin typeface="Didot"/>
                <a:cs typeface="Didot"/>
              </a:rPr>
              <a:t>: </a:t>
            </a:r>
          </a:p>
          <a:p>
            <a:pPr marL="609600" indent="-609600" eaLnBrk="1" hangingPunct="1">
              <a:spcBef>
                <a:spcPct val="20000"/>
              </a:spcBef>
              <a:buAutoNum type="arabicPeriod"/>
              <a:defRPr/>
            </a:pPr>
            <a:r>
              <a:rPr lang="en-US" sz="2300" b="1" dirty="0">
                <a:latin typeface="Didot"/>
                <a:cs typeface="Didot"/>
              </a:rPr>
              <a:t>Whole Class Discussion</a:t>
            </a:r>
          </a:p>
          <a:p>
            <a:pPr eaLnBrk="1" hangingPunct="1">
              <a:spcBef>
                <a:spcPct val="20000"/>
              </a:spcBef>
              <a:defRPr/>
            </a:pPr>
            <a:endParaRPr lang="en-US" sz="2400" b="1" dirty="0"/>
          </a:p>
          <a:p>
            <a:pPr marL="609600" indent="-609600" eaLnBrk="1" hangingPunct="1">
              <a:spcBef>
                <a:spcPct val="20000"/>
              </a:spcBef>
              <a:defRPr/>
            </a:pPr>
            <a:r>
              <a:rPr lang="en-US" sz="2400" b="1" u="sng" dirty="0"/>
              <a:t> </a:t>
            </a:r>
          </a:p>
        </p:txBody>
      </p:sp>
      <p:sp>
        <p:nvSpPr>
          <p:cNvPr id="8" name="Rectangle 12"/>
          <p:cNvSpPr txBox="1">
            <a:spLocks noChangeArrowheads="1"/>
          </p:cNvSpPr>
          <p:nvPr/>
        </p:nvSpPr>
        <p:spPr bwMode="auto">
          <a:xfrm>
            <a:off x="5322345" y="1508016"/>
            <a:ext cx="3539081" cy="49548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457200" indent="-457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u="sng" dirty="0">
                <a:latin typeface="Didot" charset="0"/>
              </a:rPr>
              <a:t>Homework:</a:t>
            </a:r>
          </a:p>
          <a:p>
            <a:pPr marL="0" indent="0">
              <a:spcBef>
                <a:spcPct val="20000"/>
              </a:spcBef>
              <a:buClr>
                <a:schemeClr val="tx1"/>
              </a:buClr>
              <a:defRPr/>
            </a:pPr>
            <a:endParaRPr lang="en-US" sz="2800" b="1" dirty="0">
              <a:latin typeface="Didot" charset="0"/>
            </a:endParaRPr>
          </a:p>
          <a:p>
            <a:pPr marL="0" indent="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US" sz="2800" b="1" dirty="0">
                <a:latin typeface="Didot" charset="0"/>
              </a:rPr>
              <a:t>Work on paper due tomorrow!!</a:t>
            </a:r>
          </a:p>
        </p:txBody>
      </p:sp>
    </p:spTree>
    <p:extLst>
      <p:ext uri="{BB962C8B-B14F-4D97-AF65-F5344CB8AC3E}">
        <p14:creationId xmlns:p14="http://schemas.microsoft.com/office/powerpoint/2010/main" val="167016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51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Didot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Department</dc:creator>
  <cp:lastModifiedBy>Microsoft Office User</cp:lastModifiedBy>
  <cp:revision>51</cp:revision>
  <cp:lastPrinted>2013-04-24T13:45:32Z</cp:lastPrinted>
  <dcterms:created xsi:type="dcterms:W3CDTF">2013-04-23T14:11:00Z</dcterms:created>
  <dcterms:modified xsi:type="dcterms:W3CDTF">2018-11-20T02:55:58Z</dcterms:modified>
</cp:coreProperties>
</file>