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542"/>
  </p:normalViewPr>
  <p:slideViewPr>
    <p:cSldViewPr snapToGrid="0" snapToObjects="1">
      <p:cViewPr varScale="1">
        <p:scale>
          <a:sx n="87" d="100"/>
          <a:sy n="87" d="100"/>
        </p:scale>
        <p:origin x="1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7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FB1F-9EDB-C044-8423-BE2069910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B279-CA60-3B4F-A6F1-56C48C01290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1AA3B-80A0-8246-82FD-08239F85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56608" cy="6857999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0" y="882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i="1">
                <a:latin typeface="Didot" charset="0"/>
                <a:cs typeface="Didot" charset="0"/>
              </a:rPr>
              <a:t>L13:  </a:t>
            </a:r>
            <a:r>
              <a:rPr lang="en-US" sz="2800" i="1" dirty="0">
                <a:latin typeface="Didot" charset="0"/>
                <a:cs typeface="Didot" charset="0"/>
              </a:rPr>
              <a:t>World War Two: Decision to Drop the Atomic Bomb</a:t>
            </a:r>
          </a:p>
          <a:p>
            <a:pPr algn="ctr"/>
            <a:r>
              <a:rPr lang="en-US" sz="2800" u="sng" dirty="0">
                <a:latin typeface="Didot" charset="0"/>
                <a:cs typeface="Didot" charset="0"/>
              </a:rPr>
              <a:t>American Foreign Policy</a:t>
            </a:r>
            <a:r>
              <a:rPr lang="en-US" sz="2800" u="sng" dirty="0">
                <a:latin typeface="Didot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799" y="1736366"/>
            <a:ext cx="5050368" cy="4726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en-US" sz="2600" b="1" u="sng" dirty="0">
                <a:latin typeface="Didot"/>
                <a:cs typeface="Didot"/>
              </a:rPr>
              <a:t>Agenda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600" b="1" u="sng" dirty="0">
                <a:latin typeface="Didot"/>
                <a:cs typeface="Didot"/>
              </a:rPr>
              <a:t>Objective</a:t>
            </a:r>
            <a:r>
              <a:rPr lang="en-US" sz="2600" b="1" dirty="0">
                <a:latin typeface="Didot"/>
                <a:cs typeface="Didot"/>
              </a:rPr>
              <a:t>:</a:t>
            </a:r>
          </a:p>
          <a:p>
            <a:pPr marL="609600" indent="-609600">
              <a:spcBef>
                <a:spcPct val="20000"/>
              </a:spcBef>
              <a:buAutoNum type="arabicPeriod"/>
              <a:defRPr/>
            </a:pPr>
            <a:r>
              <a:rPr lang="en-US" sz="2600" b="1" dirty="0">
                <a:latin typeface="Didot"/>
                <a:cs typeface="Didot"/>
              </a:rPr>
              <a:t>To evaluate and debate the decision to the drop the atomic bomb.</a:t>
            </a:r>
          </a:p>
          <a:p>
            <a:endParaRPr lang="en-US" sz="2600" b="1" dirty="0">
              <a:latin typeface="Didot"/>
              <a:cs typeface="Didot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600" b="1" u="sng" dirty="0">
                <a:latin typeface="Didot"/>
                <a:cs typeface="Didot"/>
              </a:rPr>
              <a:t>Schedule</a:t>
            </a:r>
            <a:r>
              <a:rPr lang="en-US" sz="2600" b="1" dirty="0">
                <a:latin typeface="Didot"/>
                <a:cs typeface="Didot"/>
              </a:rPr>
              <a:t>: </a:t>
            </a:r>
          </a:p>
          <a:p>
            <a:pPr marL="609600" indent="-609600">
              <a:spcBef>
                <a:spcPct val="20000"/>
              </a:spcBef>
              <a:buAutoNum type="arabicPeriod"/>
              <a:defRPr/>
            </a:pPr>
            <a:r>
              <a:rPr lang="en-US" sz="2600" b="1" dirty="0">
                <a:latin typeface="Didot"/>
                <a:cs typeface="Didot"/>
              </a:rPr>
              <a:t>Whole Class Discussion</a:t>
            </a:r>
            <a:endParaRPr lang="en-US" sz="2600" b="1" dirty="0"/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2600" b="1" u="sng" dirty="0"/>
              <a:t> </a:t>
            </a: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5545667" y="1736366"/>
            <a:ext cx="3315760" cy="4726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600" b="1" u="sng" dirty="0">
                <a:latin typeface="Didot" charset="0"/>
              </a:rPr>
              <a:t>Homework: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6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600" b="1" dirty="0">
                <a:latin typeface="Didot" charset="0"/>
              </a:rPr>
              <a:t>Test!!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Yellow = Thurs 12/13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Tan = Thurs 12/13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>
                <a:latin typeface="Didot" charset="0"/>
              </a:rPr>
              <a:t>Purple = Wed 12/12</a:t>
            </a:r>
          </a:p>
        </p:txBody>
      </p:sp>
    </p:spTree>
    <p:extLst>
      <p:ext uri="{BB962C8B-B14F-4D97-AF65-F5344CB8AC3E}">
        <p14:creationId xmlns:p14="http://schemas.microsoft.com/office/powerpoint/2010/main" val="427252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Didot"/>
                <a:cs typeface="Didot"/>
              </a:rPr>
              <a:t>The Atomic Bomb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43363" cy="4724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>
                <a:latin typeface="Didot"/>
                <a:cs typeface="Didot"/>
              </a:rPr>
              <a:t>In the early 1940s, America had started an atomic weapons development program code named the </a:t>
            </a:r>
            <a:r>
              <a:rPr lang="ja-JP" altLang="en-US" sz="2800" dirty="0">
                <a:latin typeface="Didot"/>
                <a:cs typeface="Didot"/>
              </a:rPr>
              <a:t>“</a:t>
            </a:r>
            <a:r>
              <a:rPr lang="en-US" sz="2800" dirty="0">
                <a:latin typeface="Didot"/>
                <a:cs typeface="Didot"/>
              </a:rPr>
              <a:t>Manhattan Project</a:t>
            </a:r>
            <a:r>
              <a:rPr lang="ja-JP" altLang="en-US" sz="2800" dirty="0">
                <a:latin typeface="Didot"/>
                <a:cs typeface="Didot"/>
              </a:rPr>
              <a:t>”</a:t>
            </a:r>
            <a:endParaRPr lang="en-US" sz="2800" dirty="0">
              <a:latin typeface="Didot"/>
              <a:cs typeface="Didot"/>
            </a:endParaRPr>
          </a:p>
          <a:p>
            <a:pPr eaLnBrk="1" hangingPunct="1">
              <a:defRPr/>
            </a:pPr>
            <a:r>
              <a:rPr lang="en-US" sz="2800" dirty="0">
                <a:latin typeface="Didot"/>
                <a:cs typeface="Didot"/>
              </a:rPr>
              <a:t>A successful test was conducted at Alamogordo in New Mexico in July 1945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371600"/>
            <a:ext cx="36449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09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02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Didot" charset="0"/>
                <a:ea typeface="ＭＳ Ｐゴシック" charset="0"/>
              </a:rPr>
              <a:t>Decision to Drop The Bomb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0450"/>
            <a:ext cx="4724400" cy="45252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latin typeface="Didot" charset="0"/>
                <a:ea typeface="ＭＳ Ｐゴシック" charset="0"/>
              </a:rPr>
              <a:t>The Japanese government ignored an ultimatum given at the Potsdam Conference.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latin typeface="Didot" charset="0"/>
                <a:ea typeface="ＭＳ Ｐゴシック" charset="0"/>
              </a:rPr>
              <a:t>Truman made the decision to drop the atomic bomb on Japan.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43000"/>
            <a:ext cx="406717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0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Didot" charset="0"/>
                <a:ea typeface="ＭＳ Ｐゴシック" charset="0"/>
              </a:rPr>
              <a:t>The Dropping of the Bomb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5181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latin typeface="Didot" charset="0"/>
                <a:ea typeface="ＭＳ Ｐゴシック" charset="0"/>
              </a:rPr>
              <a:t>By executive order of President Harry Truman, the United States dropped an atomic bomb, </a:t>
            </a:r>
            <a:r>
              <a:rPr lang="ja-JP" altLang="en-US" sz="2600">
                <a:latin typeface="Didot" charset="0"/>
                <a:ea typeface="ＭＳ Ｐゴシック" charset="0"/>
              </a:rPr>
              <a:t>“</a:t>
            </a:r>
            <a:r>
              <a:rPr lang="en-US" altLang="ja-JP" sz="2600">
                <a:latin typeface="Didot" charset="0"/>
                <a:ea typeface="ＭＳ Ｐゴシック" charset="0"/>
              </a:rPr>
              <a:t>Little Boy</a:t>
            </a:r>
            <a:r>
              <a:rPr lang="ja-JP" altLang="en-US" sz="2600">
                <a:latin typeface="Didot" charset="0"/>
                <a:ea typeface="ＭＳ Ｐゴシック" charset="0"/>
              </a:rPr>
              <a:t>”</a:t>
            </a:r>
            <a:r>
              <a:rPr lang="en-US" altLang="ja-JP" sz="2600">
                <a:latin typeface="Didot" charset="0"/>
                <a:ea typeface="ＭＳ Ｐゴシック" charset="0"/>
              </a:rPr>
              <a:t> on the city of Hiroshima on August 6, 1945.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latin typeface="Didot" charset="0"/>
                <a:ea typeface="ＭＳ Ｐゴシック" charset="0"/>
              </a:rPr>
              <a:t>When Japan still failed to surrender, the United States dropped another bomb, </a:t>
            </a:r>
            <a:r>
              <a:rPr lang="ja-JP" altLang="en-US" sz="2600">
                <a:latin typeface="Didot" charset="0"/>
                <a:ea typeface="ＭＳ Ｐゴシック" charset="0"/>
              </a:rPr>
              <a:t>“</a:t>
            </a:r>
            <a:r>
              <a:rPr lang="en-US" altLang="ja-JP" sz="2600">
                <a:latin typeface="Didot" charset="0"/>
                <a:ea typeface="ＭＳ Ｐゴシック" charset="0"/>
              </a:rPr>
              <a:t>Fat Man,</a:t>
            </a:r>
            <a:r>
              <a:rPr lang="ja-JP" altLang="en-US" sz="2600">
                <a:latin typeface="Didot" charset="0"/>
                <a:ea typeface="ＭＳ Ｐゴシック" charset="0"/>
              </a:rPr>
              <a:t>”</a:t>
            </a:r>
            <a:r>
              <a:rPr lang="en-US" altLang="ja-JP" sz="2600">
                <a:latin typeface="Didot" charset="0"/>
                <a:ea typeface="ＭＳ Ｐゴシック" charset="0"/>
              </a:rPr>
              <a:t> on the city of Nagasaki on August 9, 1945.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latin typeface="Didot" charset="0"/>
                <a:ea typeface="ＭＳ Ｐゴシック" charset="0"/>
              </a:rPr>
              <a:t>Six days later, Japan surrendered to the allied powers officially ending World War Two.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219200"/>
            <a:ext cx="38004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1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Didot"/>
                <a:cs typeface="Didot"/>
              </a:rPr>
              <a:t>Surrender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1371600"/>
            <a:ext cx="5584825" cy="4635500"/>
          </a:xfrm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066800" y="6223000"/>
            <a:ext cx="7239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dirty="0">
                <a:latin typeface="Didot"/>
                <a:cs typeface="Didot"/>
              </a:rPr>
              <a:t>Japan surrenders Sept 2, 1945 aboard the </a:t>
            </a:r>
            <a:r>
              <a:rPr lang="en-US" sz="2000" i="1" dirty="0">
                <a:latin typeface="Didot"/>
                <a:cs typeface="Didot"/>
              </a:rPr>
              <a:t>USS Missouri</a:t>
            </a:r>
          </a:p>
        </p:txBody>
      </p:sp>
    </p:spTree>
    <p:extLst>
      <p:ext uri="{BB962C8B-B14F-4D97-AF65-F5344CB8AC3E}">
        <p14:creationId xmlns:p14="http://schemas.microsoft.com/office/powerpoint/2010/main" val="38782494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Didot"/>
                <a:cs typeface="Didot"/>
              </a:rPr>
              <a:t>Post-war Impact of Atomic Bomb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Didot"/>
                <a:cs typeface="Didot"/>
              </a:rPr>
              <a:t>Changed the very nature of war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Didot"/>
                <a:cs typeface="Didot"/>
              </a:rPr>
              <a:t>Presented the possibility of annihilation of humankind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Didot"/>
                <a:cs typeface="Didot"/>
              </a:rPr>
              <a:t>US came to place great strategic reliance on atomic bomb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Didot"/>
                <a:cs typeface="Didot"/>
              </a:rPr>
              <a:t>War plans emphasized sudden atomic attack against USSR to allow time for conventional mobilization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6306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783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Atomic Bomb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Why did Truman decide to use the atomic bomb against Japan?</a:t>
            </a:r>
          </a:p>
          <a:p>
            <a:r>
              <a:rPr lang="en-US" dirty="0">
                <a:latin typeface="Didot"/>
                <a:cs typeface="Didot"/>
              </a:rPr>
              <a:t>Do you think Truman should have dropped the bomb?</a:t>
            </a:r>
          </a:p>
        </p:txBody>
      </p:sp>
    </p:spTree>
    <p:extLst>
      <p:ext uri="{BB962C8B-B14F-4D97-AF65-F5344CB8AC3E}">
        <p14:creationId xmlns:p14="http://schemas.microsoft.com/office/powerpoint/2010/main" val="424357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278</Words>
  <Application>Microsoft Macintosh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Didot</vt:lpstr>
      <vt:lpstr>Office Theme</vt:lpstr>
      <vt:lpstr>PowerPoint Presentation</vt:lpstr>
      <vt:lpstr>The Atomic Bomb</vt:lpstr>
      <vt:lpstr>Decision to Drop The Bomb</vt:lpstr>
      <vt:lpstr>The Dropping of the Bomb</vt:lpstr>
      <vt:lpstr>Surrender</vt:lpstr>
      <vt:lpstr>Post-war Impact of Atomic Bomb</vt:lpstr>
      <vt:lpstr>Atomic Bomb Discussion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5</cp:revision>
  <dcterms:created xsi:type="dcterms:W3CDTF">2016-05-16T12:41:21Z</dcterms:created>
  <dcterms:modified xsi:type="dcterms:W3CDTF">2018-12-10T13:52:09Z</dcterms:modified>
</cp:coreProperties>
</file>