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83" r:id="rId3"/>
    <p:sldId id="264" r:id="rId4"/>
    <p:sldId id="276" r:id="rId5"/>
    <p:sldId id="284" r:id="rId6"/>
    <p:sldId id="277" r:id="rId7"/>
    <p:sldId id="269" r:id="rId8"/>
    <p:sldId id="275" r:id="rId9"/>
    <p:sldId id="274" r:id="rId10"/>
    <p:sldId id="280" r:id="rId11"/>
    <p:sldId id="268" r:id="rId12"/>
    <p:sldId id="278" r:id="rId13"/>
    <p:sldId id="261" r:id="rId14"/>
    <p:sldId id="279" r:id="rId15"/>
    <p:sldId id="286" r:id="rId16"/>
    <p:sldId id="281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542"/>
  </p:normalViewPr>
  <p:slideViewPr>
    <p:cSldViewPr snapToGrid="0" snapToObjects="1">
      <p:cViewPr varScale="1">
        <p:scale>
          <a:sx n="87" d="100"/>
          <a:sy n="87" d="100"/>
        </p:scale>
        <p:origin x="1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50581-BE2F-4E46-BEA4-DC1ACD8D12EF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87995B-F88F-7A4E-9885-A0A55C4A71FC}">
      <dgm:prSet/>
      <dgm:spPr/>
      <dgm:t>
        <a:bodyPr/>
        <a:lstStyle/>
        <a:p>
          <a:pPr rtl="0"/>
          <a:r>
            <a:rPr lang="en-US"/>
            <a:t>Expansionism/Containment (1950s-1960s)</a:t>
          </a:r>
        </a:p>
      </dgm:t>
    </dgm:pt>
    <dgm:pt modelId="{FF118355-AAD0-C344-9643-DB3FDC35752F}" type="parTrans" cxnId="{EFE97070-2DAD-8D46-AD38-808CFD8CEBD0}">
      <dgm:prSet/>
      <dgm:spPr/>
      <dgm:t>
        <a:bodyPr/>
        <a:lstStyle/>
        <a:p>
          <a:endParaRPr lang="en-US"/>
        </a:p>
      </dgm:t>
    </dgm:pt>
    <dgm:pt modelId="{225A20C0-5175-164C-BB4A-FEF03F75BD05}" type="sibTrans" cxnId="{EFE97070-2DAD-8D46-AD38-808CFD8CEBD0}">
      <dgm:prSet/>
      <dgm:spPr/>
      <dgm:t>
        <a:bodyPr/>
        <a:lstStyle/>
        <a:p>
          <a:endParaRPr lang="en-US"/>
        </a:p>
      </dgm:t>
    </dgm:pt>
    <dgm:pt modelId="{25D63CF6-90F9-824F-BCA4-B89B8B332BC5}">
      <dgm:prSet/>
      <dgm:spPr/>
      <dgm:t>
        <a:bodyPr/>
        <a:lstStyle/>
        <a:p>
          <a:pPr rtl="0"/>
          <a:r>
            <a:rPr lang="en-US"/>
            <a:t>Mutually Assured Destruction (1960s)</a:t>
          </a:r>
        </a:p>
      </dgm:t>
    </dgm:pt>
    <dgm:pt modelId="{CDD44E39-4F72-0543-B9A3-86A526A1A847}" type="parTrans" cxnId="{AE4A4E0D-5107-BD4D-97B0-849AE9261132}">
      <dgm:prSet/>
      <dgm:spPr/>
      <dgm:t>
        <a:bodyPr/>
        <a:lstStyle/>
        <a:p>
          <a:endParaRPr lang="en-US"/>
        </a:p>
      </dgm:t>
    </dgm:pt>
    <dgm:pt modelId="{7AAA3320-EDE5-764D-BCD1-609206EE58F4}" type="sibTrans" cxnId="{AE4A4E0D-5107-BD4D-97B0-849AE9261132}">
      <dgm:prSet/>
      <dgm:spPr/>
      <dgm:t>
        <a:bodyPr/>
        <a:lstStyle/>
        <a:p>
          <a:endParaRPr lang="en-US"/>
        </a:p>
      </dgm:t>
    </dgm:pt>
    <dgm:pt modelId="{8C6B80E8-B3EA-F140-A9E5-1A7444AEBFEC}">
      <dgm:prSet/>
      <dgm:spPr/>
      <dgm:t>
        <a:bodyPr/>
        <a:lstStyle/>
        <a:p>
          <a:pPr rtl="0"/>
          <a:r>
            <a:rPr lang="fr-FR"/>
            <a:t>Détente (1970s)</a:t>
          </a:r>
        </a:p>
      </dgm:t>
    </dgm:pt>
    <dgm:pt modelId="{F3060EC6-1B56-0541-A79C-D21423A5D15A}" type="parTrans" cxnId="{583A89FB-16CB-F348-B7A7-9DD1B2CF0262}">
      <dgm:prSet/>
      <dgm:spPr/>
      <dgm:t>
        <a:bodyPr/>
        <a:lstStyle/>
        <a:p>
          <a:endParaRPr lang="en-US"/>
        </a:p>
      </dgm:t>
    </dgm:pt>
    <dgm:pt modelId="{18B8DBE6-EF69-E74C-967A-119A58ACF7B4}" type="sibTrans" cxnId="{583A89FB-16CB-F348-B7A7-9DD1B2CF0262}">
      <dgm:prSet/>
      <dgm:spPr/>
      <dgm:t>
        <a:bodyPr/>
        <a:lstStyle/>
        <a:p>
          <a:endParaRPr lang="en-US"/>
        </a:p>
      </dgm:t>
    </dgm:pt>
    <dgm:pt modelId="{338B09FA-82F1-D943-A886-FE6DE4A8E2DD}">
      <dgm:prSet/>
      <dgm:spPr/>
      <dgm:t>
        <a:bodyPr/>
        <a:lstStyle/>
        <a:p>
          <a:pPr rtl="0"/>
          <a:r>
            <a:rPr lang="en-US"/>
            <a:t>Re-escalation (early 1980s)</a:t>
          </a:r>
        </a:p>
      </dgm:t>
    </dgm:pt>
    <dgm:pt modelId="{24D934EC-1F07-1F4F-B6AF-25D14372366D}" type="parTrans" cxnId="{8EC7B7AA-7134-254A-946D-0E8144A25484}">
      <dgm:prSet/>
      <dgm:spPr/>
      <dgm:t>
        <a:bodyPr/>
        <a:lstStyle/>
        <a:p>
          <a:endParaRPr lang="en-US"/>
        </a:p>
      </dgm:t>
    </dgm:pt>
    <dgm:pt modelId="{C327FC5F-C545-B243-91F3-525903A292DA}" type="sibTrans" cxnId="{8EC7B7AA-7134-254A-946D-0E8144A25484}">
      <dgm:prSet/>
      <dgm:spPr/>
      <dgm:t>
        <a:bodyPr/>
        <a:lstStyle/>
        <a:p>
          <a:endParaRPr lang="en-US"/>
        </a:p>
      </dgm:t>
    </dgm:pt>
    <dgm:pt modelId="{B0539ECE-E74F-1B49-B4B6-70AD928081FE}">
      <dgm:prSet/>
      <dgm:spPr/>
      <dgm:t>
        <a:bodyPr/>
        <a:lstStyle/>
        <a:p>
          <a:pPr rtl="0"/>
          <a:r>
            <a:rPr lang="en-US"/>
            <a:t>The End of the Cold War (late 1980s)</a:t>
          </a:r>
        </a:p>
      </dgm:t>
    </dgm:pt>
    <dgm:pt modelId="{822FDA9B-A789-F04E-98FC-DCF8075E04BF}" type="parTrans" cxnId="{23A34AB3-147B-AA43-8CDF-F5849CEC654A}">
      <dgm:prSet/>
      <dgm:spPr/>
      <dgm:t>
        <a:bodyPr/>
        <a:lstStyle/>
        <a:p>
          <a:endParaRPr lang="en-US"/>
        </a:p>
      </dgm:t>
    </dgm:pt>
    <dgm:pt modelId="{9A46BBAA-BEFA-F64A-9A60-C5F64A24A9CE}" type="sibTrans" cxnId="{23A34AB3-147B-AA43-8CDF-F5849CEC654A}">
      <dgm:prSet/>
      <dgm:spPr/>
      <dgm:t>
        <a:bodyPr/>
        <a:lstStyle/>
        <a:p>
          <a:endParaRPr lang="en-US"/>
        </a:p>
      </dgm:t>
    </dgm:pt>
    <dgm:pt modelId="{B20CA379-DD44-F045-A95F-9C2CB44D57B6}" type="pres">
      <dgm:prSet presAssocID="{05F50581-BE2F-4E46-BEA4-DC1ACD8D12EF}" presName="linear" presStyleCnt="0">
        <dgm:presLayoutVars>
          <dgm:dir/>
          <dgm:animLvl val="lvl"/>
          <dgm:resizeHandles val="exact"/>
        </dgm:presLayoutVars>
      </dgm:prSet>
      <dgm:spPr/>
    </dgm:pt>
    <dgm:pt modelId="{DEE78DFE-73D3-204B-94C9-99A05CA9AC34}" type="pres">
      <dgm:prSet presAssocID="{0E87995B-F88F-7A4E-9885-A0A55C4A71FC}" presName="parentLin" presStyleCnt="0"/>
      <dgm:spPr/>
    </dgm:pt>
    <dgm:pt modelId="{0C0E6CBE-893A-814F-A113-46481867BC43}" type="pres">
      <dgm:prSet presAssocID="{0E87995B-F88F-7A4E-9885-A0A55C4A71FC}" presName="parentLeftMargin" presStyleLbl="node1" presStyleIdx="0" presStyleCnt="5"/>
      <dgm:spPr/>
    </dgm:pt>
    <dgm:pt modelId="{6F9435C2-F742-1F43-B4C0-EFAF8BD6CFE9}" type="pres">
      <dgm:prSet presAssocID="{0E87995B-F88F-7A4E-9885-A0A55C4A71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6FB064-2F61-7645-A0E6-A89A693A30F3}" type="pres">
      <dgm:prSet presAssocID="{0E87995B-F88F-7A4E-9885-A0A55C4A71FC}" presName="negativeSpace" presStyleCnt="0"/>
      <dgm:spPr/>
    </dgm:pt>
    <dgm:pt modelId="{2B6944D3-AAF4-C042-9CDF-7E3101734C74}" type="pres">
      <dgm:prSet presAssocID="{0E87995B-F88F-7A4E-9885-A0A55C4A71FC}" presName="childText" presStyleLbl="conFgAcc1" presStyleIdx="0" presStyleCnt="5">
        <dgm:presLayoutVars>
          <dgm:bulletEnabled val="1"/>
        </dgm:presLayoutVars>
      </dgm:prSet>
      <dgm:spPr/>
    </dgm:pt>
    <dgm:pt modelId="{267F6A9D-CC46-E441-85D7-3DD393F6C0D9}" type="pres">
      <dgm:prSet presAssocID="{225A20C0-5175-164C-BB4A-FEF03F75BD05}" presName="spaceBetweenRectangles" presStyleCnt="0"/>
      <dgm:spPr/>
    </dgm:pt>
    <dgm:pt modelId="{BF0E3AEA-CBDD-8F4A-9BA8-E88FA8FC3745}" type="pres">
      <dgm:prSet presAssocID="{25D63CF6-90F9-824F-BCA4-B89B8B332BC5}" presName="parentLin" presStyleCnt="0"/>
      <dgm:spPr/>
    </dgm:pt>
    <dgm:pt modelId="{C0D26077-43B5-954C-959A-D7350249224E}" type="pres">
      <dgm:prSet presAssocID="{25D63CF6-90F9-824F-BCA4-B89B8B332BC5}" presName="parentLeftMargin" presStyleLbl="node1" presStyleIdx="0" presStyleCnt="5"/>
      <dgm:spPr/>
    </dgm:pt>
    <dgm:pt modelId="{3068C0C8-A405-A544-B972-F679C589723D}" type="pres">
      <dgm:prSet presAssocID="{25D63CF6-90F9-824F-BCA4-B89B8B332B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C490F3-FCE2-F14C-91A6-2AA0052CB62C}" type="pres">
      <dgm:prSet presAssocID="{25D63CF6-90F9-824F-BCA4-B89B8B332BC5}" presName="negativeSpace" presStyleCnt="0"/>
      <dgm:spPr/>
    </dgm:pt>
    <dgm:pt modelId="{7BBBCF2E-87FE-ED44-91D9-648CCFAECEB5}" type="pres">
      <dgm:prSet presAssocID="{25D63CF6-90F9-824F-BCA4-B89B8B332BC5}" presName="childText" presStyleLbl="conFgAcc1" presStyleIdx="1" presStyleCnt="5">
        <dgm:presLayoutVars>
          <dgm:bulletEnabled val="1"/>
        </dgm:presLayoutVars>
      </dgm:prSet>
      <dgm:spPr/>
    </dgm:pt>
    <dgm:pt modelId="{7D9D6C4E-E9DB-4441-AB0C-CD24B73433A2}" type="pres">
      <dgm:prSet presAssocID="{7AAA3320-EDE5-764D-BCD1-609206EE58F4}" presName="spaceBetweenRectangles" presStyleCnt="0"/>
      <dgm:spPr/>
    </dgm:pt>
    <dgm:pt modelId="{168A9718-5277-1746-9EE3-CB5B61B64412}" type="pres">
      <dgm:prSet presAssocID="{8C6B80E8-B3EA-F140-A9E5-1A7444AEBFEC}" presName="parentLin" presStyleCnt="0"/>
      <dgm:spPr/>
    </dgm:pt>
    <dgm:pt modelId="{A3022A0C-FD39-1842-980C-900D19EFC9C0}" type="pres">
      <dgm:prSet presAssocID="{8C6B80E8-B3EA-F140-A9E5-1A7444AEBFEC}" presName="parentLeftMargin" presStyleLbl="node1" presStyleIdx="1" presStyleCnt="5"/>
      <dgm:spPr/>
    </dgm:pt>
    <dgm:pt modelId="{047C5FD9-59F0-0344-AE73-E28A1EEE9F4D}" type="pres">
      <dgm:prSet presAssocID="{8C6B80E8-B3EA-F140-A9E5-1A7444AEBF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CAF5152-2A96-FE4F-AEFF-B59648A3A374}" type="pres">
      <dgm:prSet presAssocID="{8C6B80E8-B3EA-F140-A9E5-1A7444AEBFEC}" presName="negativeSpace" presStyleCnt="0"/>
      <dgm:spPr/>
    </dgm:pt>
    <dgm:pt modelId="{38A50003-E07D-074F-A470-41FF85BD48C0}" type="pres">
      <dgm:prSet presAssocID="{8C6B80E8-B3EA-F140-A9E5-1A7444AEBFEC}" presName="childText" presStyleLbl="conFgAcc1" presStyleIdx="2" presStyleCnt="5">
        <dgm:presLayoutVars>
          <dgm:bulletEnabled val="1"/>
        </dgm:presLayoutVars>
      </dgm:prSet>
      <dgm:spPr/>
    </dgm:pt>
    <dgm:pt modelId="{97022DA8-862A-E745-AC91-2BE150C671C1}" type="pres">
      <dgm:prSet presAssocID="{18B8DBE6-EF69-E74C-967A-119A58ACF7B4}" presName="spaceBetweenRectangles" presStyleCnt="0"/>
      <dgm:spPr/>
    </dgm:pt>
    <dgm:pt modelId="{8C8278D3-B8B5-C24F-BE9F-EE9214F0E65B}" type="pres">
      <dgm:prSet presAssocID="{338B09FA-82F1-D943-A886-FE6DE4A8E2DD}" presName="parentLin" presStyleCnt="0"/>
      <dgm:spPr/>
    </dgm:pt>
    <dgm:pt modelId="{6176F4D9-BBE6-0C4C-ADB9-26E9C6E381FC}" type="pres">
      <dgm:prSet presAssocID="{338B09FA-82F1-D943-A886-FE6DE4A8E2DD}" presName="parentLeftMargin" presStyleLbl="node1" presStyleIdx="2" presStyleCnt="5"/>
      <dgm:spPr/>
    </dgm:pt>
    <dgm:pt modelId="{B9D53C4A-9F04-CF4B-B5CA-428968DE5221}" type="pres">
      <dgm:prSet presAssocID="{338B09FA-82F1-D943-A886-FE6DE4A8E2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8B5C383-7065-9E4A-B43A-C1547FC2DF0C}" type="pres">
      <dgm:prSet presAssocID="{338B09FA-82F1-D943-A886-FE6DE4A8E2DD}" presName="negativeSpace" presStyleCnt="0"/>
      <dgm:spPr/>
    </dgm:pt>
    <dgm:pt modelId="{7934F76F-3F58-B349-B251-FE534784B2A2}" type="pres">
      <dgm:prSet presAssocID="{338B09FA-82F1-D943-A886-FE6DE4A8E2DD}" presName="childText" presStyleLbl="conFgAcc1" presStyleIdx="3" presStyleCnt="5">
        <dgm:presLayoutVars>
          <dgm:bulletEnabled val="1"/>
        </dgm:presLayoutVars>
      </dgm:prSet>
      <dgm:spPr/>
    </dgm:pt>
    <dgm:pt modelId="{40360EDB-330C-B745-934B-29AE7401AAC2}" type="pres">
      <dgm:prSet presAssocID="{C327FC5F-C545-B243-91F3-525903A292DA}" presName="spaceBetweenRectangles" presStyleCnt="0"/>
      <dgm:spPr/>
    </dgm:pt>
    <dgm:pt modelId="{ECBD3CEF-3899-C14D-B2C8-5EC29AD9F1D0}" type="pres">
      <dgm:prSet presAssocID="{B0539ECE-E74F-1B49-B4B6-70AD928081FE}" presName="parentLin" presStyleCnt="0"/>
      <dgm:spPr/>
    </dgm:pt>
    <dgm:pt modelId="{E259CB4B-F612-6F4B-9471-93049A4B9AFB}" type="pres">
      <dgm:prSet presAssocID="{B0539ECE-E74F-1B49-B4B6-70AD928081FE}" presName="parentLeftMargin" presStyleLbl="node1" presStyleIdx="3" presStyleCnt="5"/>
      <dgm:spPr/>
    </dgm:pt>
    <dgm:pt modelId="{17775CEB-7D54-1C44-984A-10106C4C6940}" type="pres">
      <dgm:prSet presAssocID="{B0539ECE-E74F-1B49-B4B6-70AD928081F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740BCE0-E47C-C24D-95E8-2A20B42935B8}" type="pres">
      <dgm:prSet presAssocID="{B0539ECE-E74F-1B49-B4B6-70AD928081FE}" presName="negativeSpace" presStyleCnt="0"/>
      <dgm:spPr/>
    </dgm:pt>
    <dgm:pt modelId="{E6C09626-DB0A-D44A-9F82-418C91A55432}" type="pres">
      <dgm:prSet presAssocID="{B0539ECE-E74F-1B49-B4B6-70AD92808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D347402-475D-4F4A-8726-950076C2E4E8}" type="presOf" srcId="{B0539ECE-E74F-1B49-B4B6-70AD928081FE}" destId="{17775CEB-7D54-1C44-984A-10106C4C6940}" srcOrd="1" destOrd="0" presId="urn:microsoft.com/office/officeart/2005/8/layout/list1"/>
    <dgm:cxn modelId="{AE4A4E0D-5107-BD4D-97B0-849AE9261132}" srcId="{05F50581-BE2F-4E46-BEA4-DC1ACD8D12EF}" destId="{25D63CF6-90F9-824F-BCA4-B89B8B332BC5}" srcOrd="1" destOrd="0" parTransId="{CDD44E39-4F72-0543-B9A3-86A526A1A847}" sibTransId="{7AAA3320-EDE5-764D-BCD1-609206EE58F4}"/>
    <dgm:cxn modelId="{38CE1F32-B560-F545-8A1E-3A5B2751827D}" type="presOf" srcId="{05F50581-BE2F-4E46-BEA4-DC1ACD8D12EF}" destId="{B20CA379-DD44-F045-A95F-9C2CB44D57B6}" srcOrd="0" destOrd="0" presId="urn:microsoft.com/office/officeart/2005/8/layout/list1"/>
    <dgm:cxn modelId="{7926B866-DB2C-CA49-9193-4428472313FB}" type="presOf" srcId="{338B09FA-82F1-D943-A886-FE6DE4A8E2DD}" destId="{6176F4D9-BBE6-0C4C-ADB9-26E9C6E381FC}" srcOrd="0" destOrd="0" presId="urn:microsoft.com/office/officeart/2005/8/layout/list1"/>
    <dgm:cxn modelId="{EFE97070-2DAD-8D46-AD38-808CFD8CEBD0}" srcId="{05F50581-BE2F-4E46-BEA4-DC1ACD8D12EF}" destId="{0E87995B-F88F-7A4E-9885-A0A55C4A71FC}" srcOrd="0" destOrd="0" parTransId="{FF118355-AAD0-C344-9643-DB3FDC35752F}" sibTransId="{225A20C0-5175-164C-BB4A-FEF03F75BD05}"/>
    <dgm:cxn modelId="{BBF8C17A-C94E-C446-BCB7-306344DD0D9C}" type="presOf" srcId="{25D63CF6-90F9-824F-BCA4-B89B8B332BC5}" destId="{C0D26077-43B5-954C-959A-D7350249224E}" srcOrd="0" destOrd="0" presId="urn:microsoft.com/office/officeart/2005/8/layout/list1"/>
    <dgm:cxn modelId="{3DF48082-DE23-4046-97C1-503F8EA7BF46}" type="presOf" srcId="{B0539ECE-E74F-1B49-B4B6-70AD928081FE}" destId="{E259CB4B-F612-6F4B-9471-93049A4B9AFB}" srcOrd="0" destOrd="0" presId="urn:microsoft.com/office/officeart/2005/8/layout/list1"/>
    <dgm:cxn modelId="{44C419A3-CA83-044D-9E1F-EDCB3FF4DD8D}" type="presOf" srcId="{8C6B80E8-B3EA-F140-A9E5-1A7444AEBFEC}" destId="{047C5FD9-59F0-0344-AE73-E28A1EEE9F4D}" srcOrd="1" destOrd="0" presId="urn:microsoft.com/office/officeart/2005/8/layout/list1"/>
    <dgm:cxn modelId="{EC476FA3-9453-7B4C-A18B-673BEFF7BD94}" type="presOf" srcId="{0E87995B-F88F-7A4E-9885-A0A55C4A71FC}" destId="{6F9435C2-F742-1F43-B4C0-EFAF8BD6CFE9}" srcOrd="1" destOrd="0" presId="urn:microsoft.com/office/officeart/2005/8/layout/list1"/>
    <dgm:cxn modelId="{8EC7B7AA-7134-254A-946D-0E8144A25484}" srcId="{05F50581-BE2F-4E46-BEA4-DC1ACD8D12EF}" destId="{338B09FA-82F1-D943-A886-FE6DE4A8E2DD}" srcOrd="3" destOrd="0" parTransId="{24D934EC-1F07-1F4F-B6AF-25D14372366D}" sibTransId="{C327FC5F-C545-B243-91F3-525903A292DA}"/>
    <dgm:cxn modelId="{E92BEBB1-C10B-B54D-A0B4-6C6DAAC81414}" type="presOf" srcId="{338B09FA-82F1-D943-A886-FE6DE4A8E2DD}" destId="{B9D53C4A-9F04-CF4B-B5CA-428968DE5221}" srcOrd="1" destOrd="0" presId="urn:microsoft.com/office/officeart/2005/8/layout/list1"/>
    <dgm:cxn modelId="{23A34AB3-147B-AA43-8CDF-F5849CEC654A}" srcId="{05F50581-BE2F-4E46-BEA4-DC1ACD8D12EF}" destId="{B0539ECE-E74F-1B49-B4B6-70AD928081FE}" srcOrd="4" destOrd="0" parTransId="{822FDA9B-A789-F04E-98FC-DCF8075E04BF}" sibTransId="{9A46BBAA-BEFA-F64A-9A60-C5F64A24A9CE}"/>
    <dgm:cxn modelId="{FBBF8EC0-A6F5-CC48-B2B5-D270A77BAF30}" type="presOf" srcId="{0E87995B-F88F-7A4E-9885-A0A55C4A71FC}" destId="{0C0E6CBE-893A-814F-A113-46481867BC43}" srcOrd="0" destOrd="0" presId="urn:microsoft.com/office/officeart/2005/8/layout/list1"/>
    <dgm:cxn modelId="{ABA7B8DB-DA22-DF45-99EE-D63E59FBB654}" type="presOf" srcId="{25D63CF6-90F9-824F-BCA4-B89B8B332BC5}" destId="{3068C0C8-A405-A544-B972-F679C589723D}" srcOrd="1" destOrd="0" presId="urn:microsoft.com/office/officeart/2005/8/layout/list1"/>
    <dgm:cxn modelId="{11FA3AE7-A6FE-D04B-93FE-BA84A885A7D8}" type="presOf" srcId="{8C6B80E8-B3EA-F140-A9E5-1A7444AEBFEC}" destId="{A3022A0C-FD39-1842-980C-900D19EFC9C0}" srcOrd="0" destOrd="0" presId="urn:microsoft.com/office/officeart/2005/8/layout/list1"/>
    <dgm:cxn modelId="{583A89FB-16CB-F348-B7A7-9DD1B2CF0262}" srcId="{05F50581-BE2F-4E46-BEA4-DC1ACD8D12EF}" destId="{8C6B80E8-B3EA-F140-A9E5-1A7444AEBFEC}" srcOrd="2" destOrd="0" parTransId="{F3060EC6-1B56-0541-A79C-D21423A5D15A}" sibTransId="{18B8DBE6-EF69-E74C-967A-119A58ACF7B4}"/>
    <dgm:cxn modelId="{1B25FC35-C92A-9047-AE8E-DB6C8C9AA7CD}" type="presParOf" srcId="{B20CA379-DD44-F045-A95F-9C2CB44D57B6}" destId="{DEE78DFE-73D3-204B-94C9-99A05CA9AC34}" srcOrd="0" destOrd="0" presId="urn:microsoft.com/office/officeart/2005/8/layout/list1"/>
    <dgm:cxn modelId="{004ECC78-9633-BA4B-B649-8327762E0276}" type="presParOf" srcId="{DEE78DFE-73D3-204B-94C9-99A05CA9AC34}" destId="{0C0E6CBE-893A-814F-A113-46481867BC43}" srcOrd="0" destOrd="0" presId="urn:microsoft.com/office/officeart/2005/8/layout/list1"/>
    <dgm:cxn modelId="{89D86A04-FFE9-D248-AE51-71847AD1FCBF}" type="presParOf" srcId="{DEE78DFE-73D3-204B-94C9-99A05CA9AC34}" destId="{6F9435C2-F742-1F43-B4C0-EFAF8BD6CFE9}" srcOrd="1" destOrd="0" presId="urn:microsoft.com/office/officeart/2005/8/layout/list1"/>
    <dgm:cxn modelId="{EFC9D472-E8E6-0E44-9CD7-391821DE3ABB}" type="presParOf" srcId="{B20CA379-DD44-F045-A95F-9C2CB44D57B6}" destId="{6B6FB064-2F61-7645-A0E6-A89A693A30F3}" srcOrd="1" destOrd="0" presId="urn:microsoft.com/office/officeart/2005/8/layout/list1"/>
    <dgm:cxn modelId="{E8F8918A-7F1D-5B45-9700-A3FD44A8E79F}" type="presParOf" srcId="{B20CA379-DD44-F045-A95F-9C2CB44D57B6}" destId="{2B6944D3-AAF4-C042-9CDF-7E3101734C74}" srcOrd="2" destOrd="0" presId="urn:microsoft.com/office/officeart/2005/8/layout/list1"/>
    <dgm:cxn modelId="{0B95C237-1133-FB44-971E-2D538118464F}" type="presParOf" srcId="{B20CA379-DD44-F045-A95F-9C2CB44D57B6}" destId="{267F6A9D-CC46-E441-85D7-3DD393F6C0D9}" srcOrd="3" destOrd="0" presId="urn:microsoft.com/office/officeart/2005/8/layout/list1"/>
    <dgm:cxn modelId="{B8E41CDA-8A46-5B48-89E2-276E041B46C2}" type="presParOf" srcId="{B20CA379-DD44-F045-A95F-9C2CB44D57B6}" destId="{BF0E3AEA-CBDD-8F4A-9BA8-E88FA8FC3745}" srcOrd="4" destOrd="0" presId="urn:microsoft.com/office/officeart/2005/8/layout/list1"/>
    <dgm:cxn modelId="{9C21984E-19C5-514F-AAD2-E3A9F7551DFC}" type="presParOf" srcId="{BF0E3AEA-CBDD-8F4A-9BA8-E88FA8FC3745}" destId="{C0D26077-43B5-954C-959A-D7350249224E}" srcOrd="0" destOrd="0" presId="urn:microsoft.com/office/officeart/2005/8/layout/list1"/>
    <dgm:cxn modelId="{0A3AB4F7-B08A-DA44-9F2B-3663C71E13EB}" type="presParOf" srcId="{BF0E3AEA-CBDD-8F4A-9BA8-E88FA8FC3745}" destId="{3068C0C8-A405-A544-B972-F679C589723D}" srcOrd="1" destOrd="0" presId="urn:microsoft.com/office/officeart/2005/8/layout/list1"/>
    <dgm:cxn modelId="{76F7E575-5537-C147-9ADA-4A7B36DEA6E5}" type="presParOf" srcId="{B20CA379-DD44-F045-A95F-9C2CB44D57B6}" destId="{A7C490F3-FCE2-F14C-91A6-2AA0052CB62C}" srcOrd="5" destOrd="0" presId="urn:microsoft.com/office/officeart/2005/8/layout/list1"/>
    <dgm:cxn modelId="{328E38FD-8D22-0B49-9381-2FA0F55A4A32}" type="presParOf" srcId="{B20CA379-DD44-F045-A95F-9C2CB44D57B6}" destId="{7BBBCF2E-87FE-ED44-91D9-648CCFAECEB5}" srcOrd="6" destOrd="0" presId="urn:microsoft.com/office/officeart/2005/8/layout/list1"/>
    <dgm:cxn modelId="{17F413F9-2DDC-AF4C-AA1E-D7DDF0F0A9C3}" type="presParOf" srcId="{B20CA379-DD44-F045-A95F-9C2CB44D57B6}" destId="{7D9D6C4E-E9DB-4441-AB0C-CD24B73433A2}" srcOrd="7" destOrd="0" presId="urn:microsoft.com/office/officeart/2005/8/layout/list1"/>
    <dgm:cxn modelId="{F1487BCC-A9FE-304D-B697-D975EA9F8EB2}" type="presParOf" srcId="{B20CA379-DD44-F045-A95F-9C2CB44D57B6}" destId="{168A9718-5277-1746-9EE3-CB5B61B64412}" srcOrd="8" destOrd="0" presId="urn:microsoft.com/office/officeart/2005/8/layout/list1"/>
    <dgm:cxn modelId="{595B99BF-0393-2C46-A17F-B1DD92D7DD33}" type="presParOf" srcId="{168A9718-5277-1746-9EE3-CB5B61B64412}" destId="{A3022A0C-FD39-1842-980C-900D19EFC9C0}" srcOrd="0" destOrd="0" presId="urn:microsoft.com/office/officeart/2005/8/layout/list1"/>
    <dgm:cxn modelId="{F42FA7D1-9F37-D648-9A56-D469797C551B}" type="presParOf" srcId="{168A9718-5277-1746-9EE3-CB5B61B64412}" destId="{047C5FD9-59F0-0344-AE73-E28A1EEE9F4D}" srcOrd="1" destOrd="0" presId="urn:microsoft.com/office/officeart/2005/8/layout/list1"/>
    <dgm:cxn modelId="{FD9CC0BC-4F15-4E4E-BE35-CDB3073C3A82}" type="presParOf" srcId="{B20CA379-DD44-F045-A95F-9C2CB44D57B6}" destId="{4CAF5152-2A96-FE4F-AEFF-B59648A3A374}" srcOrd="9" destOrd="0" presId="urn:microsoft.com/office/officeart/2005/8/layout/list1"/>
    <dgm:cxn modelId="{B97D8A96-D343-CC45-A58E-60D33F9C1EAD}" type="presParOf" srcId="{B20CA379-DD44-F045-A95F-9C2CB44D57B6}" destId="{38A50003-E07D-074F-A470-41FF85BD48C0}" srcOrd="10" destOrd="0" presId="urn:microsoft.com/office/officeart/2005/8/layout/list1"/>
    <dgm:cxn modelId="{EFB16635-B815-C546-99AB-3A6DDC001171}" type="presParOf" srcId="{B20CA379-DD44-F045-A95F-9C2CB44D57B6}" destId="{97022DA8-862A-E745-AC91-2BE150C671C1}" srcOrd="11" destOrd="0" presId="urn:microsoft.com/office/officeart/2005/8/layout/list1"/>
    <dgm:cxn modelId="{789EF846-0490-DE4E-A9EB-76A0F90DD5AD}" type="presParOf" srcId="{B20CA379-DD44-F045-A95F-9C2CB44D57B6}" destId="{8C8278D3-B8B5-C24F-BE9F-EE9214F0E65B}" srcOrd="12" destOrd="0" presId="urn:microsoft.com/office/officeart/2005/8/layout/list1"/>
    <dgm:cxn modelId="{21C555D1-5D31-AF40-8380-BBDAA56AA2DD}" type="presParOf" srcId="{8C8278D3-B8B5-C24F-BE9F-EE9214F0E65B}" destId="{6176F4D9-BBE6-0C4C-ADB9-26E9C6E381FC}" srcOrd="0" destOrd="0" presId="urn:microsoft.com/office/officeart/2005/8/layout/list1"/>
    <dgm:cxn modelId="{8F005FA4-3482-794C-9D2B-88A2AD9BBA96}" type="presParOf" srcId="{8C8278D3-B8B5-C24F-BE9F-EE9214F0E65B}" destId="{B9D53C4A-9F04-CF4B-B5CA-428968DE5221}" srcOrd="1" destOrd="0" presId="urn:microsoft.com/office/officeart/2005/8/layout/list1"/>
    <dgm:cxn modelId="{2BE49E57-54F8-764A-A1CB-22ED73D380CC}" type="presParOf" srcId="{B20CA379-DD44-F045-A95F-9C2CB44D57B6}" destId="{68B5C383-7065-9E4A-B43A-C1547FC2DF0C}" srcOrd="13" destOrd="0" presId="urn:microsoft.com/office/officeart/2005/8/layout/list1"/>
    <dgm:cxn modelId="{CABBDA30-CF48-244B-A3FE-4CF19DBF3316}" type="presParOf" srcId="{B20CA379-DD44-F045-A95F-9C2CB44D57B6}" destId="{7934F76F-3F58-B349-B251-FE534784B2A2}" srcOrd="14" destOrd="0" presId="urn:microsoft.com/office/officeart/2005/8/layout/list1"/>
    <dgm:cxn modelId="{D044D117-D4A5-B24C-9AFE-B356EEB56E65}" type="presParOf" srcId="{B20CA379-DD44-F045-A95F-9C2CB44D57B6}" destId="{40360EDB-330C-B745-934B-29AE7401AAC2}" srcOrd="15" destOrd="0" presId="urn:microsoft.com/office/officeart/2005/8/layout/list1"/>
    <dgm:cxn modelId="{5A8F7855-1582-A842-9359-9D4CDFF6B920}" type="presParOf" srcId="{B20CA379-DD44-F045-A95F-9C2CB44D57B6}" destId="{ECBD3CEF-3899-C14D-B2C8-5EC29AD9F1D0}" srcOrd="16" destOrd="0" presId="urn:microsoft.com/office/officeart/2005/8/layout/list1"/>
    <dgm:cxn modelId="{F94F04AC-8E06-A14E-A73D-D55242327890}" type="presParOf" srcId="{ECBD3CEF-3899-C14D-B2C8-5EC29AD9F1D0}" destId="{E259CB4B-F612-6F4B-9471-93049A4B9AFB}" srcOrd="0" destOrd="0" presId="urn:microsoft.com/office/officeart/2005/8/layout/list1"/>
    <dgm:cxn modelId="{34EDE095-1C3C-1A4B-AF4A-C65DD041872D}" type="presParOf" srcId="{ECBD3CEF-3899-C14D-B2C8-5EC29AD9F1D0}" destId="{17775CEB-7D54-1C44-984A-10106C4C6940}" srcOrd="1" destOrd="0" presId="urn:microsoft.com/office/officeart/2005/8/layout/list1"/>
    <dgm:cxn modelId="{2E8011F6-811D-7A42-8CAB-6267A51ACE46}" type="presParOf" srcId="{B20CA379-DD44-F045-A95F-9C2CB44D57B6}" destId="{B740BCE0-E47C-C24D-95E8-2A20B42935B8}" srcOrd="17" destOrd="0" presId="urn:microsoft.com/office/officeart/2005/8/layout/list1"/>
    <dgm:cxn modelId="{09FF8446-AD00-7F41-B933-3BB2ECAFA019}" type="presParOf" srcId="{B20CA379-DD44-F045-A95F-9C2CB44D57B6}" destId="{E6C09626-DB0A-D44A-9F82-418C91A554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34D35-5A4E-CA4C-839E-0D32AAFA83ED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63E28A-6CC3-5E4D-A1D7-4FD8A11E598C}">
      <dgm:prSet/>
      <dgm:spPr/>
      <dgm:t>
        <a:bodyPr/>
        <a:lstStyle/>
        <a:p>
          <a:pPr rtl="0"/>
          <a:r>
            <a:rPr lang="en-US"/>
            <a:t>Truman Doctrine 1947</a:t>
          </a:r>
        </a:p>
      </dgm:t>
    </dgm:pt>
    <dgm:pt modelId="{1E377B63-84CF-294D-8B4E-BF11015DE935}" type="parTrans" cxnId="{8661CAAA-3E81-5841-B5D3-70F0D1E89142}">
      <dgm:prSet/>
      <dgm:spPr/>
      <dgm:t>
        <a:bodyPr/>
        <a:lstStyle/>
        <a:p>
          <a:endParaRPr lang="en-US"/>
        </a:p>
      </dgm:t>
    </dgm:pt>
    <dgm:pt modelId="{B94969CB-65B5-074D-B95C-2632954EF3EF}" type="sibTrans" cxnId="{8661CAAA-3E81-5841-B5D3-70F0D1E89142}">
      <dgm:prSet/>
      <dgm:spPr/>
      <dgm:t>
        <a:bodyPr/>
        <a:lstStyle/>
        <a:p>
          <a:endParaRPr lang="en-US"/>
        </a:p>
      </dgm:t>
    </dgm:pt>
    <dgm:pt modelId="{62934209-39D0-0449-B368-C76D87213666}">
      <dgm:prSet/>
      <dgm:spPr/>
      <dgm:t>
        <a:bodyPr/>
        <a:lstStyle/>
        <a:p>
          <a:pPr rtl="0"/>
          <a:r>
            <a:rPr lang="en-US"/>
            <a:t>Berlin Airlift 1948-1949</a:t>
          </a:r>
        </a:p>
      </dgm:t>
    </dgm:pt>
    <dgm:pt modelId="{CA92B581-D376-DC47-9F34-D2C507F14864}" type="parTrans" cxnId="{CDD6B34B-F41C-DC40-B1B2-93CE1A62DF9A}">
      <dgm:prSet/>
      <dgm:spPr/>
      <dgm:t>
        <a:bodyPr/>
        <a:lstStyle/>
        <a:p>
          <a:endParaRPr lang="en-US"/>
        </a:p>
      </dgm:t>
    </dgm:pt>
    <dgm:pt modelId="{8AE9CEE4-FC4A-5E42-AACB-50DF56861F1D}" type="sibTrans" cxnId="{CDD6B34B-F41C-DC40-B1B2-93CE1A62DF9A}">
      <dgm:prSet/>
      <dgm:spPr/>
      <dgm:t>
        <a:bodyPr/>
        <a:lstStyle/>
        <a:p>
          <a:endParaRPr lang="en-US"/>
        </a:p>
      </dgm:t>
    </dgm:pt>
    <dgm:pt modelId="{12BD44BD-3A52-6F49-AE53-B2F7E9F46F1B}">
      <dgm:prSet/>
      <dgm:spPr/>
      <dgm:t>
        <a:bodyPr/>
        <a:lstStyle/>
        <a:p>
          <a:pPr rtl="0"/>
          <a:r>
            <a:rPr lang="fi-FI"/>
            <a:t>Marshall Plan 1948-1951</a:t>
          </a:r>
        </a:p>
      </dgm:t>
    </dgm:pt>
    <dgm:pt modelId="{09DE3DD2-E5B5-7F4D-AAB8-35E804443ACF}" type="parTrans" cxnId="{85E24999-1C13-F44E-9F1C-7772E0D53832}">
      <dgm:prSet/>
      <dgm:spPr/>
      <dgm:t>
        <a:bodyPr/>
        <a:lstStyle/>
        <a:p>
          <a:endParaRPr lang="en-US"/>
        </a:p>
      </dgm:t>
    </dgm:pt>
    <dgm:pt modelId="{17B49C02-C6DE-BB48-9795-D262B638CBCF}" type="sibTrans" cxnId="{85E24999-1C13-F44E-9F1C-7772E0D53832}">
      <dgm:prSet/>
      <dgm:spPr/>
      <dgm:t>
        <a:bodyPr/>
        <a:lstStyle/>
        <a:p>
          <a:endParaRPr lang="en-US"/>
        </a:p>
      </dgm:t>
    </dgm:pt>
    <dgm:pt modelId="{88BF1D92-90D6-224B-8A93-554E3229AD17}">
      <dgm:prSet/>
      <dgm:spPr/>
      <dgm:t>
        <a:bodyPr/>
        <a:lstStyle/>
        <a:p>
          <a:pPr rtl="0"/>
          <a:r>
            <a:rPr lang="en-US"/>
            <a:t>NATO &amp; Warsaw Pact 1949</a:t>
          </a:r>
        </a:p>
      </dgm:t>
    </dgm:pt>
    <dgm:pt modelId="{F451ED79-1404-7144-A198-DAEEB00E34DE}" type="parTrans" cxnId="{D0CC4D94-05DE-684A-A2F7-CEC8D8A89A40}">
      <dgm:prSet/>
      <dgm:spPr/>
      <dgm:t>
        <a:bodyPr/>
        <a:lstStyle/>
        <a:p>
          <a:endParaRPr lang="en-US"/>
        </a:p>
      </dgm:t>
    </dgm:pt>
    <dgm:pt modelId="{6C15637B-67FC-4A4E-8E08-9463BA051FEE}" type="sibTrans" cxnId="{D0CC4D94-05DE-684A-A2F7-CEC8D8A89A40}">
      <dgm:prSet/>
      <dgm:spPr/>
      <dgm:t>
        <a:bodyPr/>
        <a:lstStyle/>
        <a:p>
          <a:endParaRPr lang="en-US"/>
        </a:p>
      </dgm:t>
    </dgm:pt>
    <dgm:pt modelId="{70375669-582A-4040-93A5-DA67733E3012}">
      <dgm:prSet/>
      <dgm:spPr/>
      <dgm:t>
        <a:bodyPr/>
        <a:lstStyle/>
        <a:p>
          <a:pPr rtl="0"/>
          <a:r>
            <a:rPr lang="en-US"/>
            <a:t>Korean War 1950-1953</a:t>
          </a:r>
        </a:p>
      </dgm:t>
    </dgm:pt>
    <dgm:pt modelId="{FFE72574-57BD-F74A-9D9B-71F8AB055C9D}" type="parTrans" cxnId="{E6D5B64F-4F5C-6E4F-871B-65D02257E13A}">
      <dgm:prSet/>
      <dgm:spPr/>
      <dgm:t>
        <a:bodyPr/>
        <a:lstStyle/>
        <a:p>
          <a:endParaRPr lang="en-US"/>
        </a:p>
      </dgm:t>
    </dgm:pt>
    <dgm:pt modelId="{3D840A02-4B09-434C-87B1-54CB38ADE6FB}" type="sibTrans" cxnId="{E6D5B64F-4F5C-6E4F-871B-65D02257E13A}">
      <dgm:prSet/>
      <dgm:spPr/>
      <dgm:t>
        <a:bodyPr/>
        <a:lstStyle/>
        <a:p>
          <a:endParaRPr lang="en-US"/>
        </a:p>
      </dgm:t>
    </dgm:pt>
    <dgm:pt modelId="{4F90E3D0-9843-6B4A-B946-DB1CD58166BC}" type="pres">
      <dgm:prSet presAssocID="{12234D35-5A4E-CA4C-839E-0D32AAFA83ED}" presName="Name0" presStyleCnt="0">
        <dgm:presLayoutVars>
          <dgm:chMax val="7"/>
          <dgm:chPref val="7"/>
          <dgm:dir/>
        </dgm:presLayoutVars>
      </dgm:prSet>
      <dgm:spPr/>
    </dgm:pt>
    <dgm:pt modelId="{298898C6-7E91-AD45-986D-8DFE2B103164}" type="pres">
      <dgm:prSet presAssocID="{12234D35-5A4E-CA4C-839E-0D32AAFA83ED}" presName="Name1" presStyleCnt="0"/>
      <dgm:spPr/>
    </dgm:pt>
    <dgm:pt modelId="{6EA1B961-ED89-884F-8B7C-C0C89A267560}" type="pres">
      <dgm:prSet presAssocID="{12234D35-5A4E-CA4C-839E-0D32AAFA83ED}" presName="cycle" presStyleCnt="0"/>
      <dgm:spPr/>
    </dgm:pt>
    <dgm:pt modelId="{441F5DD3-462E-0B49-BD2A-4A792D0AC081}" type="pres">
      <dgm:prSet presAssocID="{12234D35-5A4E-CA4C-839E-0D32AAFA83ED}" presName="srcNode" presStyleLbl="node1" presStyleIdx="0" presStyleCnt="5"/>
      <dgm:spPr/>
    </dgm:pt>
    <dgm:pt modelId="{613A8AC0-30C9-A342-BBB8-45348E63572C}" type="pres">
      <dgm:prSet presAssocID="{12234D35-5A4E-CA4C-839E-0D32AAFA83ED}" presName="conn" presStyleLbl="parChTrans1D2" presStyleIdx="0" presStyleCnt="1"/>
      <dgm:spPr/>
    </dgm:pt>
    <dgm:pt modelId="{53477172-4BDE-F248-A27B-1BF6AFCFBEB8}" type="pres">
      <dgm:prSet presAssocID="{12234D35-5A4E-CA4C-839E-0D32AAFA83ED}" presName="extraNode" presStyleLbl="node1" presStyleIdx="0" presStyleCnt="5"/>
      <dgm:spPr/>
    </dgm:pt>
    <dgm:pt modelId="{618D6A7A-F422-6D42-8226-D862D7CFD447}" type="pres">
      <dgm:prSet presAssocID="{12234D35-5A4E-CA4C-839E-0D32AAFA83ED}" presName="dstNode" presStyleLbl="node1" presStyleIdx="0" presStyleCnt="5"/>
      <dgm:spPr/>
    </dgm:pt>
    <dgm:pt modelId="{CC59ADD4-7594-574C-8F78-1784ACDE2940}" type="pres">
      <dgm:prSet presAssocID="{4A63E28A-6CC3-5E4D-A1D7-4FD8A11E598C}" presName="text_1" presStyleLbl="node1" presStyleIdx="0" presStyleCnt="5">
        <dgm:presLayoutVars>
          <dgm:bulletEnabled val="1"/>
        </dgm:presLayoutVars>
      </dgm:prSet>
      <dgm:spPr/>
    </dgm:pt>
    <dgm:pt modelId="{DA97CA9D-8F69-B040-AFC9-160BD63E34FC}" type="pres">
      <dgm:prSet presAssocID="{4A63E28A-6CC3-5E4D-A1D7-4FD8A11E598C}" presName="accent_1" presStyleCnt="0"/>
      <dgm:spPr/>
    </dgm:pt>
    <dgm:pt modelId="{388B3ED8-9591-6D4C-96C9-815CBF94715A}" type="pres">
      <dgm:prSet presAssocID="{4A63E28A-6CC3-5E4D-A1D7-4FD8A11E598C}" presName="accentRepeatNode" presStyleLbl="solidFgAcc1" presStyleIdx="0" presStyleCnt="5"/>
      <dgm:spPr/>
    </dgm:pt>
    <dgm:pt modelId="{E451EEFF-B6E6-3E4C-9BEC-D8EC7D2407D4}" type="pres">
      <dgm:prSet presAssocID="{62934209-39D0-0449-B368-C76D87213666}" presName="text_2" presStyleLbl="node1" presStyleIdx="1" presStyleCnt="5">
        <dgm:presLayoutVars>
          <dgm:bulletEnabled val="1"/>
        </dgm:presLayoutVars>
      </dgm:prSet>
      <dgm:spPr/>
    </dgm:pt>
    <dgm:pt modelId="{FDCB9986-ECA0-5244-A1C2-6B9C13FD2A4B}" type="pres">
      <dgm:prSet presAssocID="{62934209-39D0-0449-B368-C76D87213666}" presName="accent_2" presStyleCnt="0"/>
      <dgm:spPr/>
    </dgm:pt>
    <dgm:pt modelId="{0E9E6755-6B56-8746-8F67-3EEAB0BBFC2B}" type="pres">
      <dgm:prSet presAssocID="{62934209-39D0-0449-B368-C76D87213666}" presName="accentRepeatNode" presStyleLbl="solidFgAcc1" presStyleIdx="1" presStyleCnt="5"/>
      <dgm:spPr/>
    </dgm:pt>
    <dgm:pt modelId="{75FDB4FC-8E2D-ED45-B44F-06B64FFB1FA5}" type="pres">
      <dgm:prSet presAssocID="{12BD44BD-3A52-6F49-AE53-B2F7E9F46F1B}" presName="text_3" presStyleLbl="node1" presStyleIdx="2" presStyleCnt="5">
        <dgm:presLayoutVars>
          <dgm:bulletEnabled val="1"/>
        </dgm:presLayoutVars>
      </dgm:prSet>
      <dgm:spPr/>
    </dgm:pt>
    <dgm:pt modelId="{DE58436D-243A-184B-B3B9-A5C4FF125295}" type="pres">
      <dgm:prSet presAssocID="{12BD44BD-3A52-6F49-AE53-B2F7E9F46F1B}" presName="accent_3" presStyleCnt="0"/>
      <dgm:spPr/>
    </dgm:pt>
    <dgm:pt modelId="{C5F33272-44A9-9040-A82E-A723FA15A1AB}" type="pres">
      <dgm:prSet presAssocID="{12BD44BD-3A52-6F49-AE53-B2F7E9F46F1B}" presName="accentRepeatNode" presStyleLbl="solidFgAcc1" presStyleIdx="2" presStyleCnt="5"/>
      <dgm:spPr/>
    </dgm:pt>
    <dgm:pt modelId="{675B8457-535A-5D47-9268-CC913621FD3F}" type="pres">
      <dgm:prSet presAssocID="{88BF1D92-90D6-224B-8A93-554E3229AD17}" presName="text_4" presStyleLbl="node1" presStyleIdx="3" presStyleCnt="5">
        <dgm:presLayoutVars>
          <dgm:bulletEnabled val="1"/>
        </dgm:presLayoutVars>
      </dgm:prSet>
      <dgm:spPr/>
    </dgm:pt>
    <dgm:pt modelId="{11F4A725-FC76-384B-9A29-1A409FC6012A}" type="pres">
      <dgm:prSet presAssocID="{88BF1D92-90D6-224B-8A93-554E3229AD17}" presName="accent_4" presStyleCnt="0"/>
      <dgm:spPr/>
    </dgm:pt>
    <dgm:pt modelId="{487A5DCC-33BC-3447-A7BE-D24448B8FC7D}" type="pres">
      <dgm:prSet presAssocID="{88BF1D92-90D6-224B-8A93-554E3229AD17}" presName="accentRepeatNode" presStyleLbl="solidFgAcc1" presStyleIdx="3" presStyleCnt="5"/>
      <dgm:spPr/>
    </dgm:pt>
    <dgm:pt modelId="{43CEF270-D821-2845-A71B-B6B6903F64E8}" type="pres">
      <dgm:prSet presAssocID="{70375669-582A-4040-93A5-DA67733E3012}" presName="text_5" presStyleLbl="node1" presStyleIdx="4" presStyleCnt="5">
        <dgm:presLayoutVars>
          <dgm:bulletEnabled val="1"/>
        </dgm:presLayoutVars>
      </dgm:prSet>
      <dgm:spPr/>
    </dgm:pt>
    <dgm:pt modelId="{F3CD9D54-E0B1-5146-8C88-EB740FB54045}" type="pres">
      <dgm:prSet presAssocID="{70375669-582A-4040-93A5-DA67733E3012}" presName="accent_5" presStyleCnt="0"/>
      <dgm:spPr/>
    </dgm:pt>
    <dgm:pt modelId="{D436AA2B-32B5-A140-96F3-770A09B2C088}" type="pres">
      <dgm:prSet presAssocID="{70375669-582A-4040-93A5-DA67733E3012}" presName="accentRepeatNode" presStyleLbl="solidFgAcc1" presStyleIdx="4" presStyleCnt="5"/>
      <dgm:spPr/>
    </dgm:pt>
  </dgm:ptLst>
  <dgm:cxnLst>
    <dgm:cxn modelId="{27D9870D-E7B3-3041-A99F-C15782055408}" type="presOf" srcId="{12BD44BD-3A52-6F49-AE53-B2F7E9F46F1B}" destId="{75FDB4FC-8E2D-ED45-B44F-06B64FFB1FA5}" srcOrd="0" destOrd="0" presId="urn:microsoft.com/office/officeart/2008/layout/VerticalCurvedList"/>
    <dgm:cxn modelId="{48716810-0B86-6042-AD37-4A46447AD05E}" type="presOf" srcId="{88BF1D92-90D6-224B-8A93-554E3229AD17}" destId="{675B8457-535A-5D47-9268-CC913621FD3F}" srcOrd="0" destOrd="0" presId="urn:microsoft.com/office/officeart/2008/layout/VerticalCurvedList"/>
    <dgm:cxn modelId="{256E1017-D41A-6A4E-B001-F4FE4B369AD1}" type="presOf" srcId="{62934209-39D0-0449-B368-C76D87213666}" destId="{E451EEFF-B6E6-3E4C-9BEC-D8EC7D2407D4}" srcOrd="0" destOrd="0" presId="urn:microsoft.com/office/officeart/2008/layout/VerticalCurvedList"/>
    <dgm:cxn modelId="{CDD6B34B-F41C-DC40-B1B2-93CE1A62DF9A}" srcId="{12234D35-5A4E-CA4C-839E-0D32AAFA83ED}" destId="{62934209-39D0-0449-B368-C76D87213666}" srcOrd="1" destOrd="0" parTransId="{CA92B581-D376-DC47-9F34-D2C507F14864}" sibTransId="{8AE9CEE4-FC4A-5E42-AACB-50DF56861F1D}"/>
    <dgm:cxn modelId="{E6D5B64F-4F5C-6E4F-871B-65D02257E13A}" srcId="{12234D35-5A4E-CA4C-839E-0D32AAFA83ED}" destId="{70375669-582A-4040-93A5-DA67733E3012}" srcOrd="4" destOrd="0" parTransId="{FFE72574-57BD-F74A-9D9B-71F8AB055C9D}" sibTransId="{3D840A02-4B09-434C-87B1-54CB38ADE6FB}"/>
    <dgm:cxn modelId="{B92EA073-4B1E-8D4F-8623-B5E77CCB1C4A}" type="presOf" srcId="{12234D35-5A4E-CA4C-839E-0D32AAFA83ED}" destId="{4F90E3D0-9843-6B4A-B946-DB1CD58166BC}" srcOrd="0" destOrd="0" presId="urn:microsoft.com/office/officeart/2008/layout/VerticalCurvedList"/>
    <dgm:cxn modelId="{B5F14E7D-A4DE-5146-A12C-5D2D0FA1E519}" type="presOf" srcId="{70375669-582A-4040-93A5-DA67733E3012}" destId="{43CEF270-D821-2845-A71B-B6B6903F64E8}" srcOrd="0" destOrd="0" presId="urn:microsoft.com/office/officeart/2008/layout/VerticalCurvedList"/>
    <dgm:cxn modelId="{B9CD6487-206D-FE42-8A62-6BCD8F7A0A63}" type="presOf" srcId="{4A63E28A-6CC3-5E4D-A1D7-4FD8A11E598C}" destId="{CC59ADD4-7594-574C-8F78-1784ACDE2940}" srcOrd="0" destOrd="0" presId="urn:microsoft.com/office/officeart/2008/layout/VerticalCurvedList"/>
    <dgm:cxn modelId="{D0CC4D94-05DE-684A-A2F7-CEC8D8A89A40}" srcId="{12234D35-5A4E-CA4C-839E-0D32AAFA83ED}" destId="{88BF1D92-90D6-224B-8A93-554E3229AD17}" srcOrd="3" destOrd="0" parTransId="{F451ED79-1404-7144-A198-DAEEB00E34DE}" sibTransId="{6C15637B-67FC-4A4E-8E08-9463BA051FEE}"/>
    <dgm:cxn modelId="{85E24999-1C13-F44E-9F1C-7772E0D53832}" srcId="{12234D35-5A4E-CA4C-839E-0D32AAFA83ED}" destId="{12BD44BD-3A52-6F49-AE53-B2F7E9F46F1B}" srcOrd="2" destOrd="0" parTransId="{09DE3DD2-E5B5-7F4D-AAB8-35E804443ACF}" sibTransId="{17B49C02-C6DE-BB48-9795-D262B638CBCF}"/>
    <dgm:cxn modelId="{8661CAAA-3E81-5841-B5D3-70F0D1E89142}" srcId="{12234D35-5A4E-CA4C-839E-0D32AAFA83ED}" destId="{4A63E28A-6CC3-5E4D-A1D7-4FD8A11E598C}" srcOrd="0" destOrd="0" parTransId="{1E377B63-84CF-294D-8B4E-BF11015DE935}" sibTransId="{B94969CB-65B5-074D-B95C-2632954EF3EF}"/>
    <dgm:cxn modelId="{AC4DF9E1-8691-DB4F-A59A-728C7DEA8ADF}" type="presOf" srcId="{B94969CB-65B5-074D-B95C-2632954EF3EF}" destId="{613A8AC0-30C9-A342-BBB8-45348E63572C}" srcOrd="0" destOrd="0" presId="urn:microsoft.com/office/officeart/2008/layout/VerticalCurvedList"/>
    <dgm:cxn modelId="{E53EA6EF-901D-BB4A-94B1-26DAD62AAF17}" type="presParOf" srcId="{4F90E3D0-9843-6B4A-B946-DB1CD58166BC}" destId="{298898C6-7E91-AD45-986D-8DFE2B103164}" srcOrd="0" destOrd="0" presId="urn:microsoft.com/office/officeart/2008/layout/VerticalCurvedList"/>
    <dgm:cxn modelId="{C8728B98-FAC9-9E4E-B761-2509FCAD08CF}" type="presParOf" srcId="{298898C6-7E91-AD45-986D-8DFE2B103164}" destId="{6EA1B961-ED89-884F-8B7C-C0C89A267560}" srcOrd="0" destOrd="0" presId="urn:microsoft.com/office/officeart/2008/layout/VerticalCurvedList"/>
    <dgm:cxn modelId="{D6B9C611-DC2E-5146-9C22-38059A5AEC57}" type="presParOf" srcId="{6EA1B961-ED89-884F-8B7C-C0C89A267560}" destId="{441F5DD3-462E-0B49-BD2A-4A792D0AC081}" srcOrd="0" destOrd="0" presId="urn:microsoft.com/office/officeart/2008/layout/VerticalCurvedList"/>
    <dgm:cxn modelId="{B84B672D-5AF7-6A4C-A2DC-35B01C0D2989}" type="presParOf" srcId="{6EA1B961-ED89-884F-8B7C-C0C89A267560}" destId="{613A8AC0-30C9-A342-BBB8-45348E63572C}" srcOrd="1" destOrd="0" presId="urn:microsoft.com/office/officeart/2008/layout/VerticalCurvedList"/>
    <dgm:cxn modelId="{E6C5E354-002A-184E-8A6C-89162C38F678}" type="presParOf" srcId="{6EA1B961-ED89-884F-8B7C-C0C89A267560}" destId="{53477172-4BDE-F248-A27B-1BF6AFCFBEB8}" srcOrd="2" destOrd="0" presId="urn:microsoft.com/office/officeart/2008/layout/VerticalCurvedList"/>
    <dgm:cxn modelId="{EDB207CD-DF9F-1949-BBE1-FE76E2F8978E}" type="presParOf" srcId="{6EA1B961-ED89-884F-8B7C-C0C89A267560}" destId="{618D6A7A-F422-6D42-8226-D862D7CFD447}" srcOrd="3" destOrd="0" presId="urn:microsoft.com/office/officeart/2008/layout/VerticalCurvedList"/>
    <dgm:cxn modelId="{6DEE7E23-9D41-1E4C-BDD2-13E47F634E61}" type="presParOf" srcId="{298898C6-7E91-AD45-986D-8DFE2B103164}" destId="{CC59ADD4-7594-574C-8F78-1784ACDE2940}" srcOrd="1" destOrd="0" presId="urn:microsoft.com/office/officeart/2008/layout/VerticalCurvedList"/>
    <dgm:cxn modelId="{92987BAA-CCC3-744F-AC24-029DD22BEC9A}" type="presParOf" srcId="{298898C6-7E91-AD45-986D-8DFE2B103164}" destId="{DA97CA9D-8F69-B040-AFC9-160BD63E34FC}" srcOrd="2" destOrd="0" presId="urn:microsoft.com/office/officeart/2008/layout/VerticalCurvedList"/>
    <dgm:cxn modelId="{B7EB3821-76B3-2147-8449-7C5A9FF31E60}" type="presParOf" srcId="{DA97CA9D-8F69-B040-AFC9-160BD63E34FC}" destId="{388B3ED8-9591-6D4C-96C9-815CBF94715A}" srcOrd="0" destOrd="0" presId="urn:microsoft.com/office/officeart/2008/layout/VerticalCurvedList"/>
    <dgm:cxn modelId="{555CFD1F-C2AA-AE4D-A411-009561258DFF}" type="presParOf" srcId="{298898C6-7E91-AD45-986D-8DFE2B103164}" destId="{E451EEFF-B6E6-3E4C-9BEC-D8EC7D2407D4}" srcOrd="3" destOrd="0" presId="urn:microsoft.com/office/officeart/2008/layout/VerticalCurvedList"/>
    <dgm:cxn modelId="{29B09441-7F7A-4745-BE3D-09DC04E5BAF9}" type="presParOf" srcId="{298898C6-7E91-AD45-986D-8DFE2B103164}" destId="{FDCB9986-ECA0-5244-A1C2-6B9C13FD2A4B}" srcOrd="4" destOrd="0" presId="urn:microsoft.com/office/officeart/2008/layout/VerticalCurvedList"/>
    <dgm:cxn modelId="{40FF7813-8382-B14A-A03C-2EBA8A4CA926}" type="presParOf" srcId="{FDCB9986-ECA0-5244-A1C2-6B9C13FD2A4B}" destId="{0E9E6755-6B56-8746-8F67-3EEAB0BBFC2B}" srcOrd="0" destOrd="0" presId="urn:microsoft.com/office/officeart/2008/layout/VerticalCurvedList"/>
    <dgm:cxn modelId="{0424BEEF-5FF7-1945-B546-858941F16D19}" type="presParOf" srcId="{298898C6-7E91-AD45-986D-8DFE2B103164}" destId="{75FDB4FC-8E2D-ED45-B44F-06B64FFB1FA5}" srcOrd="5" destOrd="0" presId="urn:microsoft.com/office/officeart/2008/layout/VerticalCurvedList"/>
    <dgm:cxn modelId="{A85B347E-37D1-B946-83A0-4ED1B73A9CBE}" type="presParOf" srcId="{298898C6-7E91-AD45-986D-8DFE2B103164}" destId="{DE58436D-243A-184B-B3B9-A5C4FF125295}" srcOrd="6" destOrd="0" presId="urn:microsoft.com/office/officeart/2008/layout/VerticalCurvedList"/>
    <dgm:cxn modelId="{39F462F9-F8C6-B245-97C0-0C66C96C26E9}" type="presParOf" srcId="{DE58436D-243A-184B-B3B9-A5C4FF125295}" destId="{C5F33272-44A9-9040-A82E-A723FA15A1AB}" srcOrd="0" destOrd="0" presId="urn:microsoft.com/office/officeart/2008/layout/VerticalCurvedList"/>
    <dgm:cxn modelId="{F60DD35A-2A4A-1940-89B4-791912FBAEDD}" type="presParOf" srcId="{298898C6-7E91-AD45-986D-8DFE2B103164}" destId="{675B8457-535A-5D47-9268-CC913621FD3F}" srcOrd="7" destOrd="0" presId="urn:microsoft.com/office/officeart/2008/layout/VerticalCurvedList"/>
    <dgm:cxn modelId="{D3974AEC-885B-0542-B3DA-579C44F05870}" type="presParOf" srcId="{298898C6-7E91-AD45-986D-8DFE2B103164}" destId="{11F4A725-FC76-384B-9A29-1A409FC6012A}" srcOrd="8" destOrd="0" presId="urn:microsoft.com/office/officeart/2008/layout/VerticalCurvedList"/>
    <dgm:cxn modelId="{C096FB15-52AA-7F4C-A444-A3E797F3A1B9}" type="presParOf" srcId="{11F4A725-FC76-384B-9A29-1A409FC6012A}" destId="{487A5DCC-33BC-3447-A7BE-D24448B8FC7D}" srcOrd="0" destOrd="0" presId="urn:microsoft.com/office/officeart/2008/layout/VerticalCurvedList"/>
    <dgm:cxn modelId="{0211CC90-9B9C-6C40-BF66-C9F697CC7177}" type="presParOf" srcId="{298898C6-7E91-AD45-986D-8DFE2B103164}" destId="{43CEF270-D821-2845-A71B-B6B6903F64E8}" srcOrd="9" destOrd="0" presId="urn:microsoft.com/office/officeart/2008/layout/VerticalCurvedList"/>
    <dgm:cxn modelId="{AE176521-951F-4F48-B983-86957CF82F90}" type="presParOf" srcId="{298898C6-7E91-AD45-986D-8DFE2B103164}" destId="{F3CD9D54-E0B1-5146-8C88-EB740FB54045}" srcOrd="10" destOrd="0" presId="urn:microsoft.com/office/officeart/2008/layout/VerticalCurvedList"/>
    <dgm:cxn modelId="{B7ED90BA-B01D-8D46-B050-4499EFA38CA6}" type="presParOf" srcId="{F3CD9D54-E0B1-5146-8C88-EB740FB54045}" destId="{D436AA2B-32B5-A140-96F3-770A09B2C0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C3FE9-69C7-6348-A7B9-A1ACA135C319}" type="doc">
      <dgm:prSet loTypeId="urn:microsoft.com/office/officeart/2005/8/layout/pyramid2" loCatId="" qsTypeId="urn:microsoft.com/office/officeart/2005/8/quickstyle/3D5" qsCatId="3D" csTypeId="urn:microsoft.com/office/officeart/2005/8/colors/accent0_3" csCatId="mainScheme" phldr="1"/>
      <dgm:spPr/>
    </dgm:pt>
    <dgm:pt modelId="{AE240DDA-F26D-E04B-9081-C18BCC30A286}">
      <dgm:prSet phldrT="[Text]"/>
      <dgm:spPr/>
      <dgm:t>
        <a:bodyPr/>
        <a:lstStyle/>
        <a:p>
          <a:r>
            <a:rPr lang="en-US" dirty="0"/>
            <a:t>Containment (Philosophy)</a:t>
          </a:r>
        </a:p>
      </dgm:t>
    </dgm:pt>
    <dgm:pt modelId="{828886F5-074B-5A45-828A-D7A550159354}" type="parTrans" cxnId="{B25A4AAD-5A85-6C49-9E5C-A864FF2EE82D}">
      <dgm:prSet/>
      <dgm:spPr/>
      <dgm:t>
        <a:bodyPr/>
        <a:lstStyle/>
        <a:p>
          <a:endParaRPr lang="en-US"/>
        </a:p>
      </dgm:t>
    </dgm:pt>
    <dgm:pt modelId="{E3604F67-7FB9-374A-A4BD-8CBC7E5364EC}" type="sibTrans" cxnId="{B25A4AAD-5A85-6C49-9E5C-A864FF2EE82D}">
      <dgm:prSet/>
      <dgm:spPr/>
      <dgm:t>
        <a:bodyPr/>
        <a:lstStyle/>
        <a:p>
          <a:endParaRPr lang="en-US"/>
        </a:p>
      </dgm:t>
    </dgm:pt>
    <dgm:pt modelId="{DC349622-F15C-0748-A3A8-92833C325B52}">
      <dgm:prSet phldrT="[Text]"/>
      <dgm:spPr/>
      <dgm:t>
        <a:bodyPr/>
        <a:lstStyle/>
        <a:p>
          <a:r>
            <a:rPr lang="en-US" dirty="0"/>
            <a:t>The Truman Doctrine </a:t>
          </a:r>
        </a:p>
        <a:p>
          <a:r>
            <a:rPr lang="en-US" dirty="0"/>
            <a:t>(Policy)</a:t>
          </a:r>
        </a:p>
      </dgm:t>
    </dgm:pt>
    <dgm:pt modelId="{2F41A5BE-4F87-BE45-AB31-A7CB59DA1D3F}" type="parTrans" cxnId="{CA0CA098-F88A-1147-A688-E863ED9FD87E}">
      <dgm:prSet/>
      <dgm:spPr/>
      <dgm:t>
        <a:bodyPr/>
        <a:lstStyle/>
        <a:p>
          <a:endParaRPr lang="en-US"/>
        </a:p>
      </dgm:t>
    </dgm:pt>
    <dgm:pt modelId="{00579965-C6C2-FD42-B2CE-695C8C7E5377}" type="sibTrans" cxnId="{CA0CA098-F88A-1147-A688-E863ED9FD87E}">
      <dgm:prSet/>
      <dgm:spPr/>
      <dgm:t>
        <a:bodyPr/>
        <a:lstStyle/>
        <a:p>
          <a:endParaRPr lang="en-US"/>
        </a:p>
      </dgm:t>
    </dgm:pt>
    <dgm:pt modelId="{D30BBA1E-D725-8344-9EFA-46B2355985F6}" type="pres">
      <dgm:prSet presAssocID="{3E1C3FE9-69C7-6348-A7B9-A1ACA135C319}" presName="compositeShape" presStyleCnt="0">
        <dgm:presLayoutVars>
          <dgm:dir/>
          <dgm:resizeHandles/>
        </dgm:presLayoutVars>
      </dgm:prSet>
      <dgm:spPr/>
    </dgm:pt>
    <dgm:pt modelId="{62EC2BCC-A077-3A4D-B56C-14570F4C5DB9}" type="pres">
      <dgm:prSet presAssocID="{3E1C3FE9-69C7-6348-A7B9-A1ACA135C319}" presName="pyramid" presStyleLbl="node1" presStyleIdx="0" presStyleCnt="1" custAng="10800000" custLinFactNeighborX="99302" custLinFactNeighborY="39624"/>
      <dgm:spPr/>
    </dgm:pt>
    <dgm:pt modelId="{CC52B26D-C52C-204F-98D1-2F8B52F86BD6}" type="pres">
      <dgm:prSet presAssocID="{3E1C3FE9-69C7-6348-A7B9-A1ACA135C319}" presName="theList" presStyleCnt="0"/>
      <dgm:spPr/>
    </dgm:pt>
    <dgm:pt modelId="{E10D6D2E-F7F8-8348-8DF6-CF3142917910}" type="pres">
      <dgm:prSet presAssocID="{AE240DDA-F26D-E04B-9081-C18BCC30A286}" presName="aNode" presStyleLbl="fgAcc1" presStyleIdx="0" presStyleCnt="2">
        <dgm:presLayoutVars>
          <dgm:bulletEnabled val="1"/>
        </dgm:presLayoutVars>
      </dgm:prSet>
      <dgm:spPr/>
    </dgm:pt>
    <dgm:pt modelId="{62B6B2AB-2DEC-6340-82E3-8732222A7CF8}" type="pres">
      <dgm:prSet presAssocID="{AE240DDA-F26D-E04B-9081-C18BCC30A286}" presName="aSpace" presStyleCnt="0"/>
      <dgm:spPr/>
    </dgm:pt>
    <dgm:pt modelId="{102A2081-4DC3-644D-870E-1268F64BDCF1}" type="pres">
      <dgm:prSet presAssocID="{DC349622-F15C-0748-A3A8-92833C325B52}" presName="aNode" presStyleLbl="fgAcc1" presStyleIdx="1" presStyleCnt="2">
        <dgm:presLayoutVars>
          <dgm:bulletEnabled val="1"/>
        </dgm:presLayoutVars>
      </dgm:prSet>
      <dgm:spPr/>
    </dgm:pt>
    <dgm:pt modelId="{D4A55A40-5068-9449-BC01-2A96BE6FFADA}" type="pres">
      <dgm:prSet presAssocID="{DC349622-F15C-0748-A3A8-92833C325B52}" presName="aSpace" presStyleCnt="0"/>
      <dgm:spPr/>
    </dgm:pt>
  </dgm:ptLst>
  <dgm:cxnLst>
    <dgm:cxn modelId="{61820A46-0AB2-C94D-AC88-1E8A8674754C}" type="presOf" srcId="{3E1C3FE9-69C7-6348-A7B9-A1ACA135C319}" destId="{D30BBA1E-D725-8344-9EFA-46B2355985F6}" srcOrd="0" destOrd="0" presId="urn:microsoft.com/office/officeart/2005/8/layout/pyramid2"/>
    <dgm:cxn modelId="{81E4B993-94A6-C94B-82E5-6C37C8C92666}" type="presOf" srcId="{AE240DDA-F26D-E04B-9081-C18BCC30A286}" destId="{E10D6D2E-F7F8-8348-8DF6-CF3142917910}" srcOrd="0" destOrd="0" presId="urn:microsoft.com/office/officeart/2005/8/layout/pyramid2"/>
    <dgm:cxn modelId="{CA0CA098-F88A-1147-A688-E863ED9FD87E}" srcId="{3E1C3FE9-69C7-6348-A7B9-A1ACA135C319}" destId="{DC349622-F15C-0748-A3A8-92833C325B52}" srcOrd="1" destOrd="0" parTransId="{2F41A5BE-4F87-BE45-AB31-A7CB59DA1D3F}" sibTransId="{00579965-C6C2-FD42-B2CE-695C8C7E5377}"/>
    <dgm:cxn modelId="{14F4B29F-7D24-E541-8188-1FF0B1109E1E}" type="presOf" srcId="{DC349622-F15C-0748-A3A8-92833C325B52}" destId="{102A2081-4DC3-644D-870E-1268F64BDCF1}" srcOrd="0" destOrd="0" presId="urn:microsoft.com/office/officeart/2005/8/layout/pyramid2"/>
    <dgm:cxn modelId="{B25A4AAD-5A85-6C49-9E5C-A864FF2EE82D}" srcId="{3E1C3FE9-69C7-6348-A7B9-A1ACA135C319}" destId="{AE240DDA-F26D-E04B-9081-C18BCC30A286}" srcOrd="0" destOrd="0" parTransId="{828886F5-074B-5A45-828A-D7A550159354}" sibTransId="{E3604F67-7FB9-374A-A4BD-8CBC7E5364EC}"/>
    <dgm:cxn modelId="{7E57BD58-001A-1B48-BDF7-4D09DC72EAFE}" type="presParOf" srcId="{D30BBA1E-D725-8344-9EFA-46B2355985F6}" destId="{62EC2BCC-A077-3A4D-B56C-14570F4C5DB9}" srcOrd="0" destOrd="0" presId="urn:microsoft.com/office/officeart/2005/8/layout/pyramid2"/>
    <dgm:cxn modelId="{58D205B2-12E1-FB46-BF02-01758460E50F}" type="presParOf" srcId="{D30BBA1E-D725-8344-9EFA-46B2355985F6}" destId="{CC52B26D-C52C-204F-98D1-2F8B52F86BD6}" srcOrd="1" destOrd="0" presId="urn:microsoft.com/office/officeart/2005/8/layout/pyramid2"/>
    <dgm:cxn modelId="{C9579EA8-68FC-A846-BAE3-048463D16173}" type="presParOf" srcId="{CC52B26D-C52C-204F-98D1-2F8B52F86BD6}" destId="{E10D6D2E-F7F8-8348-8DF6-CF3142917910}" srcOrd="0" destOrd="0" presId="urn:microsoft.com/office/officeart/2005/8/layout/pyramid2"/>
    <dgm:cxn modelId="{76477906-AD0D-5B49-B5B5-739F4BFA6C07}" type="presParOf" srcId="{CC52B26D-C52C-204F-98D1-2F8B52F86BD6}" destId="{62B6B2AB-2DEC-6340-82E3-8732222A7CF8}" srcOrd="1" destOrd="0" presId="urn:microsoft.com/office/officeart/2005/8/layout/pyramid2"/>
    <dgm:cxn modelId="{FACDDB2E-8087-7041-A516-7AAE0FC570FC}" type="presParOf" srcId="{CC52B26D-C52C-204F-98D1-2F8B52F86BD6}" destId="{102A2081-4DC3-644D-870E-1268F64BDCF1}" srcOrd="2" destOrd="0" presId="urn:microsoft.com/office/officeart/2005/8/layout/pyramid2"/>
    <dgm:cxn modelId="{F997AA2B-F64B-2E4A-82B9-4ECA3FEB550B}" type="presParOf" srcId="{CC52B26D-C52C-204F-98D1-2F8B52F86BD6}" destId="{D4A55A40-5068-9449-BC01-2A96BE6FFAD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1C3FE9-69C7-6348-A7B9-A1ACA135C319}" type="doc">
      <dgm:prSet loTypeId="urn:microsoft.com/office/officeart/2005/8/layout/pyramid2" loCatId="" qsTypeId="urn:microsoft.com/office/officeart/2005/8/quickstyle/3D5" qsCatId="3D" csTypeId="urn:microsoft.com/office/officeart/2005/8/colors/accent0_3" csCatId="mainScheme" phldr="1"/>
      <dgm:spPr/>
    </dgm:pt>
    <dgm:pt modelId="{AE240DDA-F26D-E04B-9081-C18BCC30A286}">
      <dgm:prSet phldrT="[Text]"/>
      <dgm:spPr/>
      <dgm:t>
        <a:bodyPr/>
        <a:lstStyle/>
        <a:p>
          <a:r>
            <a:rPr lang="en-US" dirty="0"/>
            <a:t>Containment (Philosophy)</a:t>
          </a:r>
        </a:p>
      </dgm:t>
    </dgm:pt>
    <dgm:pt modelId="{828886F5-074B-5A45-828A-D7A550159354}" type="parTrans" cxnId="{B25A4AAD-5A85-6C49-9E5C-A864FF2EE82D}">
      <dgm:prSet/>
      <dgm:spPr/>
      <dgm:t>
        <a:bodyPr/>
        <a:lstStyle/>
        <a:p>
          <a:endParaRPr lang="en-US"/>
        </a:p>
      </dgm:t>
    </dgm:pt>
    <dgm:pt modelId="{E3604F67-7FB9-374A-A4BD-8CBC7E5364EC}" type="sibTrans" cxnId="{B25A4AAD-5A85-6C49-9E5C-A864FF2EE82D}">
      <dgm:prSet/>
      <dgm:spPr/>
      <dgm:t>
        <a:bodyPr/>
        <a:lstStyle/>
        <a:p>
          <a:endParaRPr lang="en-US"/>
        </a:p>
      </dgm:t>
    </dgm:pt>
    <dgm:pt modelId="{DC349622-F15C-0748-A3A8-92833C325B52}">
      <dgm:prSet phldrT="[Text]"/>
      <dgm:spPr/>
      <dgm:t>
        <a:bodyPr/>
        <a:lstStyle/>
        <a:p>
          <a:r>
            <a:rPr lang="en-US" dirty="0"/>
            <a:t>The Truman Doctrine </a:t>
          </a:r>
        </a:p>
        <a:p>
          <a:r>
            <a:rPr lang="en-US" dirty="0"/>
            <a:t>(Policy)</a:t>
          </a:r>
        </a:p>
      </dgm:t>
    </dgm:pt>
    <dgm:pt modelId="{2F41A5BE-4F87-BE45-AB31-A7CB59DA1D3F}" type="parTrans" cxnId="{CA0CA098-F88A-1147-A688-E863ED9FD87E}">
      <dgm:prSet/>
      <dgm:spPr/>
      <dgm:t>
        <a:bodyPr/>
        <a:lstStyle/>
        <a:p>
          <a:endParaRPr lang="en-US"/>
        </a:p>
      </dgm:t>
    </dgm:pt>
    <dgm:pt modelId="{00579965-C6C2-FD42-B2CE-695C8C7E5377}" type="sibTrans" cxnId="{CA0CA098-F88A-1147-A688-E863ED9FD87E}">
      <dgm:prSet/>
      <dgm:spPr/>
      <dgm:t>
        <a:bodyPr/>
        <a:lstStyle/>
        <a:p>
          <a:endParaRPr lang="en-US"/>
        </a:p>
      </dgm:t>
    </dgm:pt>
    <dgm:pt modelId="{1384CD8F-B444-784A-84D9-4C7929BDD44A}">
      <dgm:prSet phldrT="[Text]"/>
      <dgm:spPr/>
      <dgm:t>
        <a:bodyPr/>
        <a:lstStyle/>
        <a:p>
          <a:r>
            <a:rPr lang="en-US" dirty="0"/>
            <a:t>The Marshall Plan</a:t>
          </a:r>
        </a:p>
        <a:p>
          <a:r>
            <a:rPr lang="en-US" dirty="0"/>
            <a:t>(Program)</a:t>
          </a:r>
        </a:p>
      </dgm:t>
    </dgm:pt>
    <dgm:pt modelId="{2F8EC912-7CA4-C244-A4EB-A8A86F95D04B}" type="parTrans" cxnId="{576F29FA-9405-8140-92B7-EC1B23F3C5EB}">
      <dgm:prSet/>
      <dgm:spPr/>
      <dgm:t>
        <a:bodyPr/>
        <a:lstStyle/>
        <a:p>
          <a:endParaRPr lang="en-US"/>
        </a:p>
      </dgm:t>
    </dgm:pt>
    <dgm:pt modelId="{0A036113-90D1-BC4D-970F-BD58D24A951F}" type="sibTrans" cxnId="{576F29FA-9405-8140-92B7-EC1B23F3C5EB}">
      <dgm:prSet/>
      <dgm:spPr/>
      <dgm:t>
        <a:bodyPr/>
        <a:lstStyle/>
        <a:p>
          <a:endParaRPr lang="en-US"/>
        </a:p>
      </dgm:t>
    </dgm:pt>
    <dgm:pt modelId="{D30BBA1E-D725-8344-9EFA-46B2355985F6}" type="pres">
      <dgm:prSet presAssocID="{3E1C3FE9-69C7-6348-A7B9-A1ACA135C319}" presName="compositeShape" presStyleCnt="0">
        <dgm:presLayoutVars>
          <dgm:dir/>
          <dgm:resizeHandles/>
        </dgm:presLayoutVars>
      </dgm:prSet>
      <dgm:spPr/>
    </dgm:pt>
    <dgm:pt modelId="{62EC2BCC-A077-3A4D-B56C-14570F4C5DB9}" type="pres">
      <dgm:prSet presAssocID="{3E1C3FE9-69C7-6348-A7B9-A1ACA135C319}" presName="pyramid" presStyleLbl="node1" presStyleIdx="0" presStyleCnt="1" custAng="10800000" custLinFactNeighborX="15000" custLinFactNeighborY="-10917"/>
      <dgm:spPr/>
    </dgm:pt>
    <dgm:pt modelId="{CC52B26D-C52C-204F-98D1-2F8B52F86BD6}" type="pres">
      <dgm:prSet presAssocID="{3E1C3FE9-69C7-6348-A7B9-A1ACA135C319}" presName="theList" presStyleCnt="0"/>
      <dgm:spPr/>
    </dgm:pt>
    <dgm:pt modelId="{E10D6D2E-F7F8-8348-8DF6-CF3142917910}" type="pres">
      <dgm:prSet presAssocID="{AE240DDA-F26D-E04B-9081-C18BCC30A286}" presName="aNode" presStyleLbl="fgAcc1" presStyleIdx="0" presStyleCnt="3">
        <dgm:presLayoutVars>
          <dgm:bulletEnabled val="1"/>
        </dgm:presLayoutVars>
      </dgm:prSet>
      <dgm:spPr/>
    </dgm:pt>
    <dgm:pt modelId="{62B6B2AB-2DEC-6340-82E3-8732222A7CF8}" type="pres">
      <dgm:prSet presAssocID="{AE240DDA-F26D-E04B-9081-C18BCC30A286}" presName="aSpace" presStyleCnt="0"/>
      <dgm:spPr/>
    </dgm:pt>
    <dgm:pt modelId="{102A2081-4DC3-644D-870E-1268F64BDCF1}" type="pres">
      <dgm:prSet presAssocID="{DC349622-F15C-0748-A3A8-92833C325B52}" presName="aNode" presStyleLbl="fgAcc1" presStyleIdx="1" presStyleCnt="3">
        <dgm:presLayoutVars>
          <dgm:bulletEnabled val="1"/>
        </dgm:presLayoutVars>
      </dgm:prSet>
      <dgm:spPr/>
    </dgm:pt>
    <dgm:pt modelId="{D4A55A40-5068-9449-BC01-2A96BE6FFADA}" type="pres">
      <dgm:prSet presAssocID="{DC349622-F15C-0748-A3A8-92833C325B52}" presName="aSpace" presStyleCnt="0"/>
      <dgm:spPr/>
    </dgm:pt>
    <dgm:pt modelId="{1C9503E8-FA3D-C546-A758-7F280DF0880E}" type="pres">
      <dgm:prSet presAssocID="{1384CD8F-B444-784A-84D9-4C7929BDD44A}" presName="aNode" presStyleLbl="fgAcc1" presStyleIdx="2" presStyleCnt="3">
        <dgm:presLayoutVars>
          <dgm:bulletEnabled val="1"/>
        </dgm:presLayoutVars>
      </dgm:prSet>
      <dgm:spPr/>
    </dgm:pt>
    <dgm:pt modelId="{A64E3F89-2928-3541-BE23-FD2D1220CDBC}" type="pres">
      <dgm:prSet presAssocID="{1384CD8F-B444-784A-84D9-4C7929BDD44A}" presName="aSpace" presStyleCnt="0"/>
      <dgm:spPr/>
    </dgm:pt>
  </dgm:ptLst>
  <dgm:cxnLst>
    <dgm:cxn modelId="{7488F439-B4B7-BB4E-B26D-762FBA2A4686}" type="presOf" srcId="{DC349622-F15C-0748-A3A8-92833C325B52}" destId="{102A2081-4DC3-644D-870E-1268F64BDCF1}" srcOrd="0" destOrd="0" presId="urn:microsoft.com/office/officeart/2005/8/layout/pyramid2"/>
    <dgm:cxn modelId="{35AA2D87-197E-864A-B477-9BFEDC6F4A73}" type="presOf" srcId="{1384CD8F-B444-784A-84D9-4C7929BDD44A}" destId="{1C9503E8-FA3D-C546-A758-7F280DF0880E}" srcOrd="0" destOrd="0" presId="urn:microsoft.com/office/officeart/2005/8/layout/pyramid2"/>
    <dgm:cxn modelId="{CA0CA098-F88A-1147-A688-E863ED9FD87E}" srcId="{3E1C3FE9-69C7-6348-A7B9-A1ACA135C319}" destId="{DC349622-F15C-0748-A3A8-92833C325B52}" srcOrd="1" destOrd="0" parTransId="{2F41A5BE-4F87-BE45-AB31-A7CB59DA1D3F}" sibTransId="{00579965-C6C2-FD42-B2CE-695C8C7E5377}"/>
    <dgm:cxn modelId="{B25A4AAD-5A85-6C49-9E5C-A864FF2EE82D}" srcId="{3E1C3FE9-69C7-6348-A7B9-A1ACA135C319}" destId="{AE240DDA-F26D-E04B-9081-C18BCC30A286}" srcOrd="0" destOrd="0" parTransId="{828886F5-074B-5A45-828A-D7A550159354}" sibTransId="{E3604F67-7FB9-374A-A4BD-8CBC7E5364EC}"/>
    <dgm:cxn modelId="{29884ACA-B520-8344-BC76-D4EB759CF8E3}" type="presOf" srcId="{AE240DDA-F26D-E04B-9081-C18BCC30A286}" destId="{E10D6D2E-F7F8-8348-8DF6-CF3142917910}" srcOrd="0" destOrd="0" presId="urn:microsoft.com/office/officeart/2005/8/layout/pyramid2"/>
    <dgm:cxn modelId="{71F4D2F9-4FB3-C241-A2AE-6E4CD7067F5A}" type="presOf" srcId="{3E1C3FE9-69C7-6348-A7B9-A1ACA135C319}" destId="{D30BBA1E-D725-8344-9EFA-46B2355985F6}" srcOrd="0" destOrd="0" presId="urn:microsoft.com/office/officeart/2005/8/layout/pyramid2"/>
    <dgm:cxn modelId="{576F29FA-9405-8140-92B7-EC1B23F3C5EB}" srcId="{3E1C3FE9-69C7-6348-A7B9-A1ACA135C319}" destId="{1384CD8F-B444-784A-84D9-4C7929BDD44A}" srcOrd="2" destOrd="0" parTransId="{2F8EC912-7CA4-C244-A4EB-A8A86F95D04B}" sibTransId="{0A036113-90D1-BC4D-970F-BD58D24A951F}"/>
    <dgm:cxn modelId="{409F9AB7-1F78-1A4F-9A7B-0E4D844EDDF4}" type="presParOf" srcId="{D30BBA1E-D725-8344-9EFA-46B2355985F6}" destId="{62EC2BCC-A077-3A4D-B56C-14570F4C5DB9}" srcOrd="0" destOrd="0" presId="urn:microsoft.com/office/officeart/2005/8/layout/pyramid2"/>
    <dgm:cxn modelId="{BFF581BE-37DD-694A-80E4-FEC414EC3F61}" type="presParOf" srcId="{D30BBA1E-D725-8344-9EFA-46B2355985F6}" destId="{CC52B26D-C52C-204F-98D1-2F8B52F86BD6}" srcOrd="1" destOrd="0" presId="urn:microsoft.com/office/officeart/2005/8/layout/pyramid2"/>
    <dgm:cxn modelId="{6F8B20B8-0A46-6E4A-8EAC-763DEB55E9EB}" type="presParOf" srcId="{CC52B26D-C52C-204F-98D1-2F8B52F86BD6}" destId="{E10D6D2E-F7F8-8348-8DF6-CF3142917910}" srcOrd="0" destOrd="0" presId="urn:microsoft.com/office/officeart/2005/8/layout/pyramid2"/>
    <dgm:cxn modelId="{F255F65E-5F7E-AF46-B0A7-1A8582F16551}" type="presParOf" srcId="{CC52B26D-C52C-204F-98D1-2F8B52F86BD6}" destId="{62B6B2AB-2DEC-6340-82E3-8732222A7CF8}" srcOrd="1" destOrd="0" presId="urn:microsoft.com/office/officeart/2005/8/layout/pyramid2"/>
    <dgm:cxn modelId="{29E88C39-3A51-6349-AD2B-104E7ECB5512}" type="presParOf" srcId="{CC52B26D-C52C-204F-98D1-2F8B52F86BD6}" destId="{102A2081-4DC3-644D-870E-1268F64BDCF1}" srcOrd="2" destOrd="0" presId="urn:microsoft.com/office/officeart/2005/8/layout/pyramid2"/>
    <dgm:cxn modelId="{9088FB3C-550A-4D40-958F-C4865A78D5FA}" type="presParOf" srcId="{CC52B26D-C52C-204F-98D1-2F8B52F86BD6}" destId="{D4A55A40-5068-9449-BC01-2A96BE6FFADA}" srcOrd="3" destOrd="0" presId="urn:microsoft.com/office/officeart/2005/8/layout/pyramid2"/>
    <dgm:cxn modelId="{33EB28C6-D002-BD4A-B309-8F0E3982BBD1}" type="presParOf" srcId="{CC52B26D-C52C-204F-98D1-2F8B52F86BD6}" destId="{1C9503E8-FA3D-C546-A758-7F280DF0880E}" srcOrd="4" destOrd="0" presId="urn:microsoft.com/office/officeart/2005/8/layout/pyramid2"/>
    <dgm:cxn modelId="{5EDEF954-6AFE-9B46-B4F6-9C97942F7B64}" type="presParOf" srcId="{CC52B26D-C52C-204F-98D1-2F8B52F86BD6}" destId="{A64E3F89-2928-3541-BE23-FD2D1220CDB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44D3-AAF4-C042-9CDF-7E3101734C74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35C2-F742-1F43-B4C0-EFAF8BD6CFE9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Expansionism/Containment (1950s-1960s)</a:t>
          </a:r>
        </a:p>
      </dsp:txBody>
      <dsp:txXfrm>
        <a:off x="440301" y="77802"/>
        <a:ext cx="5703078" cy="532758"/>
      </dsp:txXfrm>
    </dsp:sp>
    <dsp:sp modelId="{7BBBCF2E-87FE-ED44-91D9-648CCFAECEB5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8C0C8-A405-A544-B972-F679C589723D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Mutually Assured Destruction (1960s)</a:t>
          </a:r>
        </a:p>
      </dsp:txBody>
      <dsp:txXfrm>
        <a:off x="440301" y="985002"/>
        <a:ext cx="5703078" cy="532758"/>
      </dsp:txXfrm>
    </dsp:sp>
    <dsp:sp modelId="{38A50003-E07D-074F-A470-41FF85BD48C0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C5FD9-59F0-0344-AE73-E28A1EEE9F4D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Détente (1970s)</a:t>
          </a:r>
        </a:p>
      </dsp:txBody>
      <dsp:txXfrm>
        <a:off x="440301" y="1892202"/>
        <a:ext cx="5703078" cy="532758"/>
      </dsp:txXfrm>
    </dsp:sp>
    <dsp:sp modelId="{7934F76F-3F58-B349-B251-FE534784B2A2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53C4A-9F04-CF4B-B5CA-428968DE5221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Re-escalation (early 1980s)</a:t>
          </a:r>
        </a:p>
      </dsp:txBody>
      <dsp:txXfrm>
        <a:off x="440301" y="2799402"/>
        <a:ext cx="5703078" cy="532758"/>
      </dsp:txXfrm>
    </dsp:sp>
    <dsp:sp modelId="{E6C09626-DB0A-D44A-9F82-418C91A55432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75CEB-7D54-1C44-984A-10106C4C6940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End of the Cold War (late 1980s)</a:t>
          </a:r>
        </a:p>
      </dsp:txBody>
      <dsp:txXfrm>
        <a:off x="440301" y="3706602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A8AC0-30C9-A342-BBB8-45348E63572C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9ADD4-7594-574C-8F78-1784ACDE2940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Truman Doctrine 1947</a:t>
          </a:r>
        </a:p>
      </dsp:txBody>
      <dsp:txXfrm>
        <a:off x="427226" y="282782"/>
        <a:ext cx="7739890" cy="565926"/>
      </dsp:txXfrm>
    </dsp:sp>
    <dsp:sp modelId="{388B3ED8-9591-6D4C-96C9-815CBF94715A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1EEFF-B6E6-3E4C-9BEC-D8EC7D2407D4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Berlin Airlift 1948-1949</a:t>
          </a:r>
        </a:p>
      </dsp:txBody>
      <dsp:txXfrm>
        <a:off x="832752" y="1131400"/>
        <a:ext cx="7334364" cy="565926"/>
      </dsp:txXfrm>
    </dsp:sp>
    <dsp:sp modelId="{0E9E6755-6B56-8746-8F67-3EEAB0BBFC2B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DB4FC-8E2D-ED45-B44F-06B64FFB1FA5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Marshall Plan 1948-1951</a:t>
          </a:r>
        </a:p>
      </dsp:txBody>
      <dsp:txXfrm>
        <a:off x="957216" y="1980018"/>
        <a:ext cx="7209900" cy="565926"/>
      </dsp:txXfrm>
    </dsp:sp>
    <dsp:sp modelId="{C5F33272-44A9-9040-A82E-A723FA15A1AB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B8457-535A-5D47-9268-CC913621FD3F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NATO &amp; Warsaw Pact 1949</a:t>
          </a:r>
        </a:p>
      </dsp:txBody>
      <dsp:txXfrm>
        <a:off x="832752" y="2828636"/>
        <a:ext cx="7334364" cy="565926"/>
      </dsp:txXfrm>
    </dsp:sp>
    <dsp:sp modelId="{487A5DCC-33BC-3447-A7BE-D24448B8FC7D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EF270-D821-2845-A71B-B6B6903F64E8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Korean War 1950-1953</a:t>
          </a:r>
        </a:p>
      </dsp:txBody>
      <dsp:txXfrm>
        <a:off x="427226" y="3677254"/>
        <a:ext cx="7739890" cy="565926"/>
      </dsp:txXfrm>
    </dsp:sp>
    <dsp:sp modelId="{D436AA2B-32B5-A140-96F3-770A09B2C088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C2BCC-A077-3A4D-B56C-14570F4C5DB9}">
      <dsp:nvSpPr>
        <dsp:cNvPr id="0" name=""/>
        <dsp:cNvSpPr/>
      </dsp:nvSpPr>
      <dsp:spPr>
        <a:xfrm rot="10800000">
          <a:off x="407089" y="0"/>
          <a:ext cx="2713926" cy="3560914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D6D2E-F7F8-8348-8DF6-CF3142917910}">
      <dsp:nvSpPr>
        <dsp:cNvPr id="0" name=""/>
        <dsp:cNvSpPr/>
      </dsp:nvSpPr>
      <dsp:spPr>
        <a:xfrm>
          <a:off x="1356963" y="356439"/>
          <a:ext cx="1764052" cy="126579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Containment (Philosophy)</a:t>
          </a:r>
        </a:p>
      </dsp:txBody>
      <dsp:txXfrm>
        <a:off x="1418754" y="418230"/>
        <a:ext cx="1640470" cy="1142211"/>
      </dsp:txXfrm>
    </dsp:sp>
    <dsp:sp modelId="{102A2081-4DC3-644D-870E-1268F64BDCF1}">
      <dsp:nvSpPr>
        <dsp:cNvPr id="0" name=""/>
        <dsp:cNvSpPr/>
      </dsp:nvSpPr>
      <dsp:spPr>
        <a:xfrm>
          <a:off x="1356963" y="1780457"/>
          <a:ext cx="1764052" cy="126579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Truman Doctrine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(Policy)</a:t>
          </a:r>
        </a:p>
      </dsp:txBody>
      <dsp:txXfrm>
        <a:off x="1418754" y="1842248"/>
        <a:ext cx="1640470" cy="1142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C2BCC-A077-3A4D-B56C-14570F4C5DB9}">
      <dsp:nvSpPr>
        <dsp:cNvPr id="0" name=""/>
        <dsp:cNvSpPr/>
      </dsp:nvSpPr>
      <dsp:spPr>
        <a:xfrm rot="10800000">
          <a:off x="480994" y="0"/>
          <a:ext cx="3206627" cy="4064000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D6D2E-F7F8-8348-8DF6-CF3142917910}">
      <dsp:nvSpPr>
        <dsp:cNvPr id="0" name=""/>
        <dsp:cNvSpPr/>
      </dsp:nvSpPr>
      <dsp:spPr>
        <a:xfrm>
          <a:off x="1603313" y="408582"/>
          <a:ext cx="2084308" cy="96202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Containment (Philosophy)</a:t>
          </a:r>
        </a:p>
      </dsp:txBody>
      <dsp:txXfrm>
        <a:off x="1650275" y="455544"/>
        <a:ext cx="1990384" cy="868101"/>
      </dsp:txXfrm>
    </dsp:sp>
    <dsp:sp modelId="{102A2081-4DC3-644D-870E-1268F64BDCF1}">
      <dsp:nvSpPr>
        <dsp:cNvPr id="0" name=""/>
        <dsp:cNvSpPr/>
      </dsp:nvSpPr>
      <dsp:spPr>
        <a:xfrm>
          <a:off x="1603313" y="1490860"/>
          <a:ext cx="2084308" cy="96202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Truman Doctrine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(Policy)</a:t>
          </a:r>
        </a:p>
      </dsp:txBody>
      <dsp:txXfrm>
        <a:off x="1650275" y="1537822"/>
        <a:ext cx="1990384" cy="868101"/>
      </dsp:txXfrm>
    </dsp:sp>
    <dsp:sp modelId="{1C9503E8-FA3D-C546-A758-7F280DF0880E}">
      <dsp:nvSpPr>
        <dsp:cNvPr id="0" name=""/>
        <dsp:cNvSpPr/>
      </dsp:nvSpPr>
      <dsp:spPr>
        <a:xfrm>
          <a:off x="1603313" y="2573139"/>
          <a:ext cx="2084308" cy="96202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Marshall Plan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(Program)</a:t>
          </a:r>
        </a:p>
      </dsp:txBody>
      <dsp:txXfrm>
        <a:off x="1650275" y="2620101"/>
        <a:ext cx="1990384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82E8-AC12-954C-8ED2-D3244E429170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74A5F-A6AE-B043-AA78-AD9AEC41E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0662D-FD23-1E43-A71C-5A945E94A9EA}" type="slidenum">
              <a:rPr lang="en-US"/>
              <a:pPr/>
              <a:t>12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E1FF9-E72F-7848-B469-18D7068C56CB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0900-117A-A34D-948F-C2F1DC9724CE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A8AB-875B-494C-9F08-815D2983D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0" y="882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i="1" dirty="0">
                <a:latin typeface="Didot" charset="0"/>
                <a:cs typeface="Didot" charset="0"/>
              </a:rPr>
              <a:t>L15: Cold War in the 1950s: The Policy of Containment</a:t>
            </a:r>
          </a:p>
          <a:p>
            <a:pPr algn="ctr"/>
            <a:r>
              <a:rPr lang="en-US" sz="2800" u="sng" dirty="0">
                <a:latin typeface="Didot" charset="0"/>
                <a:cs typeface="Didot" charset="0"/>
              </a:rPr>
              <a:t>American Foreign Policy</a:t>
            </a:r>
            <a:endParaRPr lang="en-US" sz="2800" u="sng" dirty="0">
              <a:latin typeface="Didot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798" y="1231214"/>
            <a:ext cx="4539345" cy="5231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spcBef>
                <a:spcPct val="20000"/>
              </a:spcBef>
              <a:defRPr/>
            </a:pPr>
            <a:r>
              <a:rPr lang="en-US" sz="2400" b="1" u="sng" dirty="0">
                <a:latin typeface="Didot"/>
                <a:cs typeface="Didot"/>
              </a:rPr>
              <a:t>Agenda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2400" b="1" u="sng" dirty="0">
                <a:latin typeface="Didot"/>
                <a:cs typeface="Didot"/>
              </a:rPr>
              <a:t>Objective</a:t>
            </a:r>
            <a:r>
              <a:rPr lang="en-US" sz="2400" b="1" dirty="0">
                <a:latin typeface="Didot"/>
                <a:cs typeface="Didot"/>
              </a:rPr>
              <a:t>:</a:t>
            </a:r>
          </a:p>
          <a:p>
            <a:pPr marL="609600" indent="-609600" eaLnBrk="1" hangingPunct="1">
              <a:spcBef>
                <a:spcPct val="20000"/>
              </a:spcBef>
              <a:buAutoNum type="arabicPeriod"/>
              <a:defRPr/>
            </a:pPr>
            <a:r>
              <a:rPr lang="en-US" sz="2400" b="1" dirty="0">
                <a:latin typeface="Didot"/>
                <a:cs typeface="Didot"/>
              </a:rPr>
              <a:t>To understand and analyze the origins of the Cold War</a:t>
            </a:r>
          </a:p>
          <a:p>
            <a:pPr marL="609600" indent="-609600" eaLnBrk="1" hangingPunct="1">
              <a:spcBef>
                <a:spcPct val="20000"/>
              </a:spcBef>
              <a:buAutoNum type="arabicPeriod"/>
              <a:defRPr/>
            </a:pPr>
            <a:r>
              <a:rPr lang="en-US" sz="2400" b="1" dirty="0">
                <a:latin typeface="Didot"/>
                <a:cs typeface="Didot"/>
              </a:rPr>
              <a:t>To understand and evaluate the policy of containment and key foreign policy events within this period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2400" b="1" u="sng" dirty="0">
                <a:latin typeface="Didot"/>
                <a:cs typeface="Didot"/>
              </a:rPr>
              <a:t>Schedule</a:t>
            </a:r>
            <a:r>
              <a:rPr lang="en-US" sz="2400" b="1" dirty="0">
                <a:latin typeface="Didot"/>
                <a:cs typeface="Didot"/>
              </a:rPr>
              <a:t>: </a:t>
            </a:r>
          </a:p>
          <a:p>
            <a:pPr marL="609600" indent="-609600" eaLnBrk="1" hangingPunct="1">
              <a:spcBef>
                <a:spcPct val="20000"/>
              </a:spcBef>
              <a:buAutoNum type="arabicPeriod"/>
              <a:defRPr/>
            </a:pPr>
            <a:r>
              <a:rPr lang="en-US" sz="2400" b="1" dirty="0">
                <a:latin typeface="Didot"/>
                <a:cs typeface="Didot"/>
              </a:rPr>
              <a:t>Lecture and discussion</a:t>
            </a:r>
            <a:endParaRPr lang="en-US" sz="2400" b="1" u="sng" dirty="0"/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5162706" y="1226212"/>
            <a:ext cx="3564007" cy="523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300" b="1" u="sng" dirty="0">
                <a:latin typeface="Didot" charset="0"/>
              </a:rPr>
              <a:t>Homework: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3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300" b="1">
                <a:latin typeface="Didot" charset="0"/>
              </a:rPr>
              <a:t>None!</a:t>
            </a:r>
            <a:endParaRPr lang="en-US" sz="2300" b="1" dirty="0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The Truman Doctrine 1947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11" y="1044614"/>
            <a:ext cx="5456880" cy="58133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Didot"/>
                <a:cs typeface="Didot"/>
              </a:rPr>
              <a:t>America’s policy for how to stop the spread of communism</a:t>
            </a:r>
          </a:p>
          <a:p>
            <a:r>
              <a:rPr lang="en-US" dirty="0">
                <a:latin typeface="Didot"/>
                <a:cs typeface="Didot"/>
              </a:rPr>
              <a:t>Offer economic and military aid to nations to prevent them from falling to communism</a:t>
            </a:r>
          </a:p>
          <a:p>
            <a:r>
              <a:rPr lang="en-US" dirty="0">
                <a:latin typeface="Didot"/>
                <a:cs typeface="Didot"/>
              </a:rPr>
              <a:t>Born out of the experiences in Turkey and Greece</a:t>
            </a:r>
          </a:p>
          <a:p>
            <a:r>
              <a:rPr lang="en-US" dirty="0">
                <a:latin typeface="Didot"/>
                <a:cs typeface="Didot"/>
              </a:rPr>
              <a:t>Created by President Harry Truman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6196972"/>
              </p:ext>
            </p:extLst>
          </p:nvPr>
        </p:nvGraphicFramePr>
        <p:xfrm>
          <a:off x="5943600" y="1044614"/>
          <a:ext cx="3121016" cy="356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317999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9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3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The Marshall Plan 1948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3" y="985088"/>
            <a:ext cx="5553897" cy="556287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Specific American program to give economic aid to rebuild European economies</a:t>
            </a:r>
          </a:p>
          <a:p>
            <a:r>
              <a:rPr lang="en-US" dirty="0">
                <a:latin typeface="Didot"/>
                <a:cs typeface="Didot"/>
              </a:rPr>
              <a:t>Hope was that by alleviating poverty and providing material assistance, countries would support democracy over communism</a:t>
            </a:r>
          </a:p>
          <a:p>
            <a:r>
              <a:rPr lang="en-US" dirty="0">
                <a:latin typeface="Didot"/>
                <a:cs typeface="Didot"/>
              </a:rPr>
              <a:t>Provided food, machinery, construction, etc.</a:t>
            </a:r>
          </a:p>
          <a:p>
            <a:r>
              <a:rPr lang="en-US" dirty="0">
                <a:latin typeface="Didot"/>
                <a:cs typeface="Didot"/>
              </a:rPr>
              <a:t>$12.5 billion allocated to the program</a:t>
            </a:r>
          </a:p>
          <a:p>
            <a:r>
              <a:rPr lang="en-US" dirty="0">
                <a:latin typeface="Didot"/>
                <a:cs typeface="Didot"/>
              </a:rPr>
              <a:t>Proposed by U.S. Secretary of State George Marshall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Received Nobel Peace Prize for this work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6215186"/>
              </p:ext>
            </p:extLst>
          </p:nvPr>
        </p:nvGraphicFramePr>
        <p:xfrm>
          <a:off x="5496070" y="905719"/>
          <a:ext cx="36876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6070" y="4623258"/>
            <a:ext cx="1960669" cy="22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1028" descr="DIVI5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389813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1029"/>
          <p:cNvSpPr txBox="1">
            <a:spLocks noChangeArrowheads="1"/>
          </p:cNvSpPr>
          <p:nvPr/>
        </p:nvSpPr>
        <p:spPr bwMode="auto">
          <a:xfrm>
            <a:off x="7877175" y="2057400"/>
            <a:ext cx="12684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746E"/>
                </a:solidFill>
              </a:rPr>
              <a:t>Marshall</a:t>
            </a:r>
          </a:p>
          <a:p>
            <a:r>
              <a:rPr lang="en-US">
                <a:solidFill>
                  <a:srgbClr val="FF746E"/>
                </a:solidFill>
              </a:rPr>
              <a:t>Plan</a:t>
            </a:r>
          </a:p>
          <a:p>
            <a:endParaRPr lang="en-US">
              <a:solidFill>
                <a:srgbClr val="FF746E"/>
              </a:solidFill>
            </a:endParaRPr>
          </a:p>
          <a:p>
            <a:r>
              <a:rPr lang="en-US">
                <a:solidFill>
                  <a:srgbClr val="FF746E"/>
                </a:solidFill>
              </a:rPr>
              <a:t>$12.5 </a:t>
            </a:r>
          </a:p>
          <a:p>
            <a:r>
              <a:rPr lang="en-US">
                <a:solidFill>
                  <a:srgbClr val="FF746E"/>
                </a:solidFill>
              </a:rPr>
              <a:t>billion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0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64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The Berlin Blockade &amp; Airlift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364"/>
            <a:ext cx="4749800" cy="568463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June 1948-May 1949</a:t>
            </a:r>
          </a:p>
          <a:p>
            <a:r>
              <a:rPr lang="en-US" dirty="0">
                <a:latin typeface="Didot"/>
                <a:cs typeface="Didot"/>
              </a:rPr>
              <a:t>First major international crisis of the Cold War.</a:t>
            </a:r>
          </a:p>
          <a:p>
            <a:r>
              <a:rPr lang="en-US" dirty="0">
                <a:latin typeface="Didot"/>
                <a:cs typeface="Didot"/>
              </a:rPr>
              <a:t>What was the Berlin Blockade &amp; Airlift:</a:t>
            </a:r>
          </a:p>
          <a:p>
            <a:pPr lvl="1"/>
            <a:r>
              <a:rPr lang="en-US" dirty="0">
                <a:latin typeface="Didot"/>
                <a:cs typeface="Didot"/>
              </a:rPr>
              <a:t>Stalin blocked Western access to sectors of Berlin under Western control through East Germany</a:t>
            </a:r>
          </a:p>
          <a:p>
            <a:pPr lvl="1"/>
            <a:r>
              <a:rPr lang="en-US" dirty="0">
                <a:latin typeface="Didot"/>
                <a:cs typeface="Didot"/>
              </a:rPr>
              <a:t>Western allies organized the Berlin airlift to carry supplies to the people of West Berlin</a:t>
            </a:r>
          </a:p>
          <a:p>
            <a:pPr lvl="2"/>
            <a:r>
              <a:rPr lang="en-US" dirty="0">
                <a:latin typeface="Didot"/>
                <a:cs typeface="Didot"/>
              </a:rPr>
              <a:t>At the height of the airlift, one plane reached West Berlin every thirty seconds</a:t>
            </a:r>
          </a:p>
          <a:p>
            <a:pPr lvl="1"/>
            <a:r>
              <a:rPr lang="en-US" dirty="0">
                <a:latin typeface="Didot"/>
                <a:cs typeface="Didot"/>
              </a:rPr>
              <a:t>After nearly a year, the blockade was lifted</a:t>
            </a:r>
          </a:p>
          <a:p>
            <a:r>
              <a:rPr lang="en-US" dirty="0">
                <a:latin typeface="Didot"/>
                <a:cs typeface="Didot"/>
              </a:rPr>
              <a:t>How do the events in Berlin epitomize the theory of containment?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358900"/>
            <a:ext cx="3937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cold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2" y="2650447"/>
            <a:ext cx="5373278" cy="3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443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NATO &amp; Warsaw Pact 1949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443" y="1076388"/>
            <a:ext cx="8229600" cy="57816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NATO</a:t>
            </a:r>
          </a:p>
          <a:p>
            <a:pPr lvl="1"/>
            <a:r>
              <a:rPr lang="en-US" dirty="0">
                <a:latin typeface="Didot"/>
                <a:cs typeface="Didot"/>
              </a:rPr>
              <a:t>North Atlantic Treaty Organization</a:t>
            </a:r>
          </a:p>
          <a:p>
            <a:pPr lvl="1"/>
            <a:r>
              <a:rPr lang="en-US" dirty="0">
                <a:latin typeface="Didot"/>
                <a:cs typeface="Didot"/>
              </a:rPr>
              <a:t>Alliance in which members promised to defend each other against Soviet Aggression</a:t>
            </a:r>
          </a:p>
          <a:p>
            <a:pPr lvl="1"/>
            <a:r>
              <a:rPr lang="en-US" dirty="0">
                <a:latin typeface="Didot"/>
                <a:cs typeface="Didot"/>
              </a:rPr>
              <a:t>Committed to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stopping the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spread of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communism</a:t>
            </a:r>
          </a:p>
          <a:p>
            <a:r>
              <a:rPr lang="en-US" dirty="0">
                <a:latin typeface="Didot"/>
                <a:cs typeface="Didot"/>
              </a:rPr>
              <a:t>Warsaw Pact</a:t>
            </a:r>
          </a:p>
          <a:p>
            <a:pPr lvl="1"/>
            <a:r>
              <a:rPr lang="en-US" dirty="0">
                <a:latin typeface="Didot"/>
                <a:cs typeface="Didot"/>
              </a:rPr>
              <a:t>Collective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defense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treaty among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eight communist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states </a:t>
            </a:r>
          </a:p>
        </p:txBody>
      </p:sp>
    </p:spTree>
    <p:extLst>
      <p:ext uri="{BB962C8B-B14F-4D97-AF65-F5344CB8AC3E}">
        <p14:creationId xmlns:p14="http://schemas.microsoft.com/office/powerpoint/2010/main" val="233166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95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NSC-68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4794"/>
            <a:ext cx="4868212" cy="566320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National Security Council Report 68</a:t>
            </a:r>
          </a:p>
          <a:p>
            <a:r>
              <a:rPr lang="en-US" dirty="0">
                <a:latin typeface="Didot"/>
                <a:cs typeface="Didot"/>
              </a:rPr>
              <a:t>Presented to President Truman in April 1950</a:t>
            </a:r>
          </a:p>
          <a:p>
            <a:r>
              <a:rPr lang="en-US" dirty="0">
                <a:latin typeface="Didot"/>
                <a:cs typeface="Didot"/>
              </a:rPr>
              <a:t>Top secret paper by the US National Security Council </a:t>
            </a:r>
          </a:p>
          <a:p>
            <a:r>
              <a:rPr lang="en-US" dirty="0">
                <a:latin typeface="Didot"/>
                <a:cs typeface="Didot"/>
              </a:rPr>
              <a:t>Produced after the Soviets successfully tested their own atom bomb</a:t>
            </a:r>
          </a:p>
          <a:p>
            <a:r>
              <a:rPr lang="en-US" dirty="0">
                <a:latin typeface="Didot"/>
                <a:cs typeface="Didot"/>
              </a:rPr>
              <a:t>Called for the militarization of the Cold War</a:t>
            </a:r>
          </a:p>
          <a:p>
            <a:pPr lvl="1"/>
            <a:r>
              <a:rPr lang="en-US" dirty="0">
                <a:latin typeface="Didot"/>
                <a:cs typeface="Didot"/>
              </a:rPr>
              <a:t>Expansion of the US military budget</a:t>
            </a:r>
          </a:p>
          <a:p>
            <a:pPr lvl="1"/>
            <a:r>
              <a:rPr lang="en-US" dirty="0">
                <a:latin typeface="Didot"/>
                <a:cs typeface="Didot"/>
              </a:rPr>
              <a:t>Development of a hydrogen bomb</a:t>
            </a:r>
          </a:p>
          <a:p>
            <a:pPr lvl="1"/>
            <a:r>
              <a:rPr lang="en-US" dirty="0">
                <a:latin typeface="Didot"/>
                <a:cs typeface="Didot"/>
              </a:rPr>
              <a:t>Increased military aid to the allies of the of the United States</a:t>
            </a:r>
          </a:p>
          <a:p>
            <a:r>
              <a:rPr lang="en-US" dirty="0">
                <a:latin typeface="Didot"/>
                <a:cs typeface="Didot"/>
              </a:rPr>
              <a:t>Shifts containment policy:</a:t>
            </a:r>
          </a:p>
          <a:p>
            <a:pPr lvl="1"/>
            <a:r>
              <a:rPr lang="en-US" dirty="0">
                <a:latin typeface="Didot"/>
                <a:cs typeface="Didot"/>
              </a:rPr>
              <a:t>While Kennan had endorsed a multifaceted approach, NSC-68 called for military over diplomatic action!</a:t>
            </a:r>
          </a:p>
          <a:p>
            <a:r>
              <a:rPr lang="en-US" dirty="0">
                <a:latin typeface="Didot"/>
                <a:cs typeface="Didot"/>
              </a:rPr>
              <a:t>With NSC-68 containment now becomes militarized!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265" y="1403912"/>
            <a:ext cx="3672735" cy="48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2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Korean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43" y="865207"/>
            <a:ext cx="4663787" cy="6258184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June 1950- July 1953</a:t>
            </a:r>
          </a:p>
          <a:p>
            <a:r>
              <a:rPr lang="en-US" dirty="0">
                <a:latin typeface="Didot"/>
                <a:cs typeface="Didot"/>
              </a:rPr>
              <a:t>Causes/Issues: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Korea had been a colony of Japan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After WWII, Japan lost Korea as a colony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Korea broke out into a Civil War </a:t>
            </a:r>
          </a:p>
          <a:p>
            <a:pPr lvl="2"/>
            <a:r>
              <a:rPr lang="en-US" sz="3200" dirty="0">
                <a:latin typeface="Didot"/>
                <a:cs typeface="Didot"/>
              </a:rPr>
              <a:t>North = communist</a:t>
            </a:r>
          </a:p>
          <a:p>
            <a:pPr lvl="3"/>
            <a:r>
              <a:rPr lang="en-US" sz="3200" dirty="0">
                <a:latin typeface="Didot"/>
                <a:cs typeface="Didot"/>
              </a:rPr>
              <a:t>Supported by the USSR &amp; China</a:t>
            </a:r>
          </a:p>
          <a:p>
            <a:pPr lvl="2"/>
            <a:r>
              <a:rPr lang="en-US" sz="3200" dirty="0">
                <a:latin typeface="Didot"/>
                <a:cs typeface="Didot"/>
              </a:rPr>
              <a:t>South = democrats</a:t>
            </a:r>
          </a:p>
          <a:p>
            <a:pPr lvl="3"/>
            <a:r>
              <a:rPr lang="en-US" sz="3200" dirty="0">
                <a:latin typeface="Didot"/>
                <a:cs typeface="Didot"/>
              </a:rPr>
              <a:t>Supported by the USA and UN</a:t>
            </a:r>
          </a:p>
          <a:p>
            <a:r>
              <a:rPr lang="en-US" dirty="0">
                <a:latin typeface="Didot"/>
                <a:cs typeface="Didot"/>
              </a:rPr>
              <a:t>Outcome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Stalemate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Korea divided into two countries at the 38</a:t>
            </a:r>
            <a:r>
              <a:rPr lang="en-US" sz="3200" baseline="30000" dirty="0">
                <a:latin typeface="Didot"/>
                <a:cs typeface="Didot"/>
              </a:rPr>
              <a:t>th</a:t>
            </a:r>
            <a:r>
              <a:rPr lang="en-US" sz="3200" dirty="0">
                <a:latin typeface="Didot"/>
                <a:cs typeface="Didot"/>
              </a:rPr>
              <a:t> parallel (same line held at the start of the war)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North Korea = communist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South Korea = democratic</a:t>
            </a:r>
          </a:p>
          <a:p>
            <a:r>
              <a:rPr lang="en-US" dirty="0">
                <a:latin typeface="Didot"/>
                <a:cs typeface="Didot"/>
              </a:rPr>
              <a:t>Significance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First use of war to contain communist</a:t>
            </a:r>
          </a:p>
          <a:p>
            <a:pPr lvl="1"/>
            <a:r>
              <a:rPr lang="en-US" sz="3200" dirty="0">
                <a:latin typeface="Didot"/>
                <a:cs typeface="Didot"/>
              </a:rPr>
              <a:t>First proxy war in the Cold War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48" y="865206"/>
            <a:ext cx="4032798" cy="59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7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How would you describe the containment policy of the 1950s?  How does it change?</a:t>
            </a:r>
          </a:p>
          <a:p>
            <a:r>
              <a:rPr lang="en-US" dirty="0">
                <a:latin typeface="Didot"/>
                <a:cs typeface="Didot"/>
              </a:rPr>
              <a:t>What does this change portend about the next phase of the Cold War?</a:t>
            </a:r>
          </a:p>
        </p:txBody>
      </p:sp>
    </p:spTree>
    <p:extLst>
      <p:ext uri="{BB962C8B-B14F-4D97-AF65-F5344CB8AC3E}">
        <p14:creationId xmlns:p14="http://schemas.microsoft.com/office/powerpoint/2010/main" val="52033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What do we know about the Cold War?</a:t>
            </a:r>
          </a:p>
        </p:txBody>
      </p:sp>
      <p:pic>
        <p:nvPicPr>
          <p:cNvPr id="4" name="Picture 3" descr="Joint-Fla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174"/>
            <a:ext cx="9144000" cy="23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Didot" charset="0"/>
              </a:rPr>
              <a:t>The Cold War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840" y="1115740"/>
            <a:ext cx="8633560" cy="54605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With the end of World War Two in 1945, the world settled into a period of history known as the Cold War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Cold War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Didot" charset="0"/>
              </a:rPr>
              <a:t>1945 to 1989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Didot" charset="0"/>
              </a:rPr>
              <a:t>United States vs. The Soviet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>
                <a:latin typeface="Didot" charset="0"/>
              </a:rPr>
              <a:t>    Union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Didot" charset="0"/>
              </a:rPr>
              <a:t>Compete for global dominance now that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800" dirty="0">
                <a:latin typeface="Didot" charset="0"/>
              </a:rPr>
              <a:t>    Europe is no longer the center of power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Didot" charset="0"/>
              </a:rPr>
              <a:t>For 45 years the US and the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>
                <a:latin typeface="Didot" charset="0"/>
              </a:rPr>
              <a:t>    USSR threatened to go to war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>
                <a:latin typeface="Didot" charset="0"/>
              </a:rPr>
              <a:t>    with one another, and repeatedly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>
                <a:latin typeface="Didot" charset="0"/>
              </a:rPr>
              <a:t>    both nations thought they were on the brink of all out nuclear war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Didot" charset="0"/>
              </a:rPr>
              <a:t>But they never fired a single shot directly at one another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Didot" charset="0"/>
              </a:rPr>
              <a:t>Instead, conflict through: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Didot" charset="0"/>
              </a:rPr>
              <a:t>Competing control over post-war Europe</a:t>
            </a:r>
            <a:endParaRPr lang="en-US" sz="1600" dirty="0">
              <a:latin typeface="Didot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Didot" charset="0"/>
              </a:rPr>
              <a:t>Competing control over newly independent peoples in Asia, Latin America, and Africa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Didot" charset="0"/>
              </a:rPr>
              <a:t>Sports and Cultural competitions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Didot" charset="0"/>
              </a:rPr>
              <a:t>Technological and military innovations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10" y="1759088"/>
            <a:ext cx="2603090" cy="24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7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Phases of the Cold War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504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94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dot"/>
                <a:cs typeface="Didot"/>
              </a:rPr>
              <a:t>Presidents and the Cold War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0386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  <a:latin typeface="Didot"/>
                <a:cs typeface="Didot"/>
              </a:rPr>
              <a:t>Truman-(1945-1953)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Containment Policy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Truman Doctrine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Marshall Plan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Berlin Airlift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NATO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Korean War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Firing of MacArthur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H-Bomb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Didot"/>
                <a:cs typeface="Didot"/>
              </a:rPr>
              <a:t>Eisenhower- (1953-1961)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Korean War peace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Guatemala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Cuban Revolution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Vietnam support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Arms Race/Space Race</a:t>
            </a:r>
            <a:endParaRPr lang="en-US" sz="1400" dirty="0">
              <a:solidFill>
                <a:schemeClr val="tx2"/>
              </a:solidFill>
              <a:latin typeface="Didot"/>
              <a:cs typeface="Didot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  <a:latin typeface="Didot"/>
                <a:cs typeface="Didot"/>
              </a:rPr>
              <a:t>Kennedy (1961-1963)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Vietnam escalation (Military advisors and equipment sent)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Cuban Missile Crisis (the closest the US will come to Nuclear War)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1F497D"/>
                </a:solidFill>
                <a:latin typeface="Didot"/>
                <a:cs typeface="Didot"/>
              </a:rPr>
              <a:t>Johnson (1963-1969)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Escalates Vietnam involvement (500K troops 1968)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Didot"/>
                <a:cs typeface="Didot"/>
              </a:rPr>
              <a:t>Nixon (1969-1974)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Massive Bombing of North Vietnam and Cambodia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Negotiated Settlement of Vietnam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Didot"/>
                <a:cs typeface="Didot"/>
              </a:rPr>
              <a:t>Visits China and begins Détente with Mao </a:t>
            </a:r>
            <a:r>
              <a:rPr lang="en-US" sz="1400" dirty="0" err="1">
                <a:latin typeface="Didot"/>
                <a:cs typeface="Didot"/>
              </a:rPr>
              <a:t>Tse</a:t>
            </a:r>
            <a:r>
              <a:rPr lang="en-US" sz="1400" dirty="0">
                <a:latin typeface="Didot"/>
                <a:cs typeface="Didot"/>
              </a:rPr>
              <a:t> Tong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762000"/>
            <a:ext cx="40386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0504D"/>
                </a:solidFill>
                <a:latin typeface="Didot"/>
                <a:cs typeface="Didot"/>
              </a:rPr>
              <a:t>Ford (1974-1977)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  <a:latin typeface="Didot"/>
                <a:cs typeface="Didot"/>
              </a:rPr>
              <a:t>Carter (1977-1981)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Russians invade Afghanistan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Aides </a:t>
            </a:r>
            <a:r>
              <a:rPr lang="en-US" sz="1600" dirty="0" err="1">
                <a:latin typeface="Didot"/>
                <a:cs typeface="Didot"/>
              </a:rPr>
              <a:t>Mujhadeen</a:t>
            </a:r>
            <a:r>
              <a:rPr lang="en-US" sz="1600" dirty="0">
                <a:latin typeface="Didot"/>
                <a:cs typeface="Didot"/>
              </a:rPr>
              <a:t> fighting Russians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Communists take over in Nicaragua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latin typeface="Didot"/>
                <a:cs typeface="Didot"/>
              </a:rPr>
              <a:t>Reagan (1981-1989)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Focuses American in building </a:t>
            </a:r>
            <a:r>
              <a:rPr lang="ja-JP" altLang="en-US" sz="1600" dirty="0">
                <a:latin typeface="Didot"/>
                <a:cs typeface="Didot"/>
              </a:rPr>
              <a:t>“</a:t>
            </a:r>
            <a:r>
              <a:rPr lang="en-US" sz="1600" dirty="0">
                <a:latin typeface="Didot"/>
                <a:cs typeface="Didot"/>
              </a:rPr>
              <a:t>Star Wars</a:t>
            </a:r>
            <a:r>
              <a:rPr lang="ja-JP" altLang="en-US" sz="1600" dirty="0">
                <a:latin typeface="Didot"/>
                <a:cs typeface="Didot"/>
              </a:rPr>
              <a:t>”</a:t>
            </a:r>
            <a:r>
              <a:rPr lang="en-US" sz="1600" dirty="0">
                <a:latin typeface="Didot"/>
                <a:cs typeface="Didot"/>
              </a:rPr>
              <a:t> anti-missile program and defense spending to counter Soviets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Causes Soviet economy to suffer-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Gorbachev begins Perestroika- opens frustrations created by Communist economy and peaceful revolution is begun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0504D"/>
                </a:solidFill>
                <a:latin typeface="Didot"/>
                <a:cs typeface="Didot"/>
              </a:rPr>
              <a:t>George H. W. Bush (1989-1993)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1991 the Soviet Union is ended and chain reaction reverberates across Europe (Essentially communism and extreme socialism as an economic system is proven ineffective)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Didot"/>
                <a:cs typeface="Didot"/>
              </a:rPr>
              <a:t>Nationalism takes over in formerly communist controlled regions of Europe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305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latin typeface="Didot"/>
                <a:cs typeface="Didot"/>
              </a:rPr>
              <a:t>Expansion / Containment: </a:t>
            </a:r>
            <a:br>
              <a:rPr lang="en-US" i="1" dirty="0">
                <a:latin typeface="Didot"/>
                <a:cs typeface="Didot"/>
              </a:rPr>
            </a:br>
            <a:r>
              <a:rPr lang="en-US" i="1" dirty="0">
                <a:latin typeface="Didot"/>
                <a:cs typeface="Didot"/>
              </a:rPr>
              <a:t>The Cold War in the 1950s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latin typeface="Didot"/>
                <a:cs typeface="Didot"/>
              </a:rPr>
              <a:t>Phase One</a:t>
            </a:r>
          </a:p>
        </p:txBody>
      </p:sp>
    </p:spTree>
    <p:extLst>
      <p:ext uri="{BB962C8B-B14F-4D97-AF65-F5344CB8AC3E}">
        <p14:creationId xmlns:p14="http://schemas.microsoft.com/office/powerpoint/2010/main" val="238212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3538" y="56924"/>
            <a:ext cx="9417538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Didot"/>
                <a:cs typeface="Didot"/>
              </a:rPr>
              <a:t>Soviet Approach to the Cold War in the 1950s: Expansionism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9924"/>
            <a:ext cx="5729514" cy="549479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Expansion through Soviet Satellites</a:t>
            </a:r>
          </a:p>
          <a:p>
            <a:pPr lvl="1"/>
            <a:r>
              <a:rPr lang="en-US" dirty="0">
                <a:latin typeface="Didot"/>
                <a:cs typeface="Didot"/>
              </a:rPr>
              <a:t>Stalin viewed the USSR as a “socialist island” and stated that the Soviet Union must see that “the present capitalist encirclement is replaced by a socialist encirclement.” </a:t>
            </a:r>
          </a:p>
          <a:p>
            <a:pPr lvl="1"/>
            <a:r>
              <a:rPr lang="en-US" dirty="0">
                <a:latin typeface="Didot"/>
                <a:cs typeface="Didot"/>
              </a:rPr>
              <a:t>Called for the acquisition and corporation of “buffer” or “satellite” states into the Soviet Union to protect the USSR.</a:t>
            </a:r>
          </a:p>
          <a:p>
            <a:pPr lvl="1"/>
            <a:r>
              <a:rPr lang="en-US" dirty="0">
                <a:latin typeface="Didot"/>
                <a:cs typeface="Didot"/>
              </a:rPr>
              <a:t> These nations came to be called the Eastern Bloc</a:t>
            </a:r>
          </a:p>
          <a:p>
            <a:r>
              <a:rPr lang="en-US" dirty="0">
                <a:latin typeface="Didot"/>
                <a:cs typeface="Didot"/>
              </a:rPr>
              <a:t>Associated Leader: Stalin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59" y="1141187"/>
            <a:ext cx="2820541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3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88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Didot"/>
                <a:cs typeface="Didot"/>
              </a:rPr>
              <a:t>American Approach to the Cold War in the 1950s: Containment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41" y="1159688"/>
            <a:ext cx="4643197" cy="569831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Didot"/>
                <a:cs typeface="Didot"/>
              </a:rPr>
              <a:t>Containment</a:t>
            </a:r>
          </a:p>
          <a:p>
            <a:pPr lvl="1"/>
            <a:r>
              <a:rPr lang="en-US" dirty="0">
                <a:latin typeface="Didot"/>
                <a:cs typeface="Didot"/>
              </a:rPr>
              <a:t>America’s philosophy on how to deal with Communism</a:t>
            </a:r>
          </a:p>
          <a:p>
            <a:pPr lvl="1"/>
            <a:r>
              <a:rPr lang="en-US" dirty="0">
                <a:latin typeface="Didot"/>
                <a:cs typeface="Didot"/>
              </a:rPr>
              <a:t>Belief is that:</a:t>
            </a:r>
          </a:p>
          <a:p>
            <a:pPr lvl="2"/>
            <a:r>
              <a:rPr lang="en-US" dirty="0">
                <a:latin typeface="Didot"/>
                <a:cs typeface="Didot"/>
              </a:rPr>
              <a:t>Communism is here to stay, can’t be eradicated</a:t>
            </a:r>
          </a:p>
          <a:p>
            <a:pPr lvl="2"/>
            <a:r>
              <a:rPr lang="en-US" dirty="0">
                <a:latin typeface="Didot"/>
                <a:cs typeface="Didot"/>
              </a:rPr>
              <a:t>But…we must stop communism from spreading</a:t>
            </a:r>
          </a:p>
          <a:p>
            <a:pPr lvl="2"/>
            <a:r>
              <a:rPr lang="en-US" dirty="0">
                <a:latin typeface="Didot"/>
                <a:cs typeface="Didot"/>
              </a:rPr>
              <a:t>If left unchecked, Stalin would spread communism across the world…we must hold it back like a dam</a:t>
            </a:r>
          </a:p>
          <a:p>
            <a:pPr lvl="3"/>
            <a:r>
              <a:rPr lang="en-US" dirty="0">
                <a:latin typeface="Didot"/>
                <a:cs typeface="Didot"/>
              </a:rPr>
              <a:t>Ex: Turkey and Greece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Created by George Kennan (X) </a:t>
            </a:r>
            <a:r>
              <a:rPr lang="en-US" i="1" dirty="0">
                <a:latin typeface="Didot"/>
                <a:cs typeface="Didot"/>
              </a:rPr>
              <a:t>The Long Telegram</a:t>
            </a:r>
            <a:endParaRPr lang="en-US" dirty="0">
              <a:latin typeface="Didot"/>
              <a:cs typeface="Dido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57" y="3378306"/>
            <a:ext cx="2445556" cy="3405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07" y="981107"/>
            <a:ext cx="2396393" cy="35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Containment Actions/Policies</a:t>
            </a:r>
            <a:br>
              <a:rPr lang="en-US" dirty="0">
                <a:latin typeface="Didot"/>
                <a:cs typeface="Didot"/>
              </a:rPr>
            </a:br>
            <a:r>
              <a:rPr lang="en-US" dirty="0">
                <a:latin typeface="Didot"/>
                <a:cs typeface="Didot"/>
              </a:rPr>
              <a:t>1945-1950s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6634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64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1121</Words>
  <Application>Microsoft Macintosh PowerPoint</Application>
  <PresentationFormat>On-screen Show (4:3)</PresentationFormat>
  <Paragraphs>182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Didot</vt:lpstr>
      <vt:lpstr>Office Theme</vt:lpstr>
      <vt:lpstr>PowerPoint Presentation</vt:lpstr>
      <vt:lpstr>The Cold War</vt:lpstr>
      <vt:lpstr>The Cold War</vt:lpstr>
      <vt:lpstr>Phases of the Cold War</vt:lpstr>
      <vt:lpstr>Presidents and the Cold War</vt:lpstr>
      <vt:lpstr>Expansion / Containment:  The Cold War in the 1950s</vt:lpstr>
      <vt:lpstr>Soviet Approach to the Cold War in the 1950s: Expansionism </vt:lpstr>
      <vt:lpstr>American Approach to the Cold War in the 1950s: Containment </vt:lpstr>
      <vt:lpstr>Containment Actions/Policies 1945-1950s</vt:lpstr>
      <vt:lpstr>The Truman Doctrine 1947</vt:lpstr>
      <vt:lpstr>The Marshall Plan 1948</vt:lpstr>
      <vt:lpstr>PowerPoint Presentation</vt:lpstr>
      <vt:lpstr>The Berlin Blockade &amp; Airlift</vt:lpstr>
      <vt:lpstr>NATO &amp; Warsaw Pact 1949</vt:lpstr>
      <vt:lpstr>NSC-68</vt:lpstr>
      <vt:lpstr>Korean War</vt:lpstr>
      <vt:lpstr>Closing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Department</dc:creator>
  <cp:lastModifiedBy>Microsoft Office User</cp:lastModifiedBy>
  <cp:revision>40</cp:revision>
  <dcterms:created xsi:type="dcterms:W3CDTF">2013-05-13T23:35:53Z</dcterms:created>
  <dcterms:modified xsi:type="dcterms:W3CDTF">2018-12-12T16:16:16Z</dcterms:modified>
</cp:coreProperties>
</file>