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542"/>
  </p:normalViewPr>
  <p:slideViewPr>
    <p:cSldViewPr snapToGrid="0" snapToObjects="1">
      <p:cViewPr varScale="1">
        <p:scale>
          <a:sx n="87" d="100"/>
          <a:sy n="87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9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5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3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0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7F7B-07E8-9F46-9465-FB83E8741F80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6BD28-5BBF-BE44-936F-7194EBD9C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8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2509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/>
          <p:cNvSpPr>
            <a:spLocks/>
          </p:cNvSpPr>
          <p:nvPr/>
        </p:nvSpPr>
        <p:spPr bwMode="auto">
          <a:xfrm>
            <a:off x="0" y="889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L22: The War on Terror </a:t>
            </a:r>
          </a:p>
          <a:p>
            <a:pPr algn="ctr"/>
            <a:r>
              <a:rPr lang="en-US" sz="2800" u="sng" dirty="0">
                <a:latin typeface="Didot" charset="0"/>
                <a:cs typeface="Didot" charset="0"/>
              </a:rPr>
              <a:t>American Foreign Policy</a:t>
            </a:r>
            <a:r>
              <a:rPr lang="en-US" sz="2800" u="sng" dirty="0">
                <a:latin typeface="Didot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4800" y="1231900"/>
            <a:ext cx="4965700" cy="523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Agenda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Objective</a:t>
            </a:r>
            <a:r>
              <a:rPr lang="en-US" sz="2100" b="1" dirty="0">
                <a:latin typeface="Didot"/>
                <a:cs typeface="Didot"/>
              </a:rPr>
              <a:t>: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100" b="1" dirty="0">
                <a:latin typeface="Didot"/>
                <a:cs typeface="Didot"/>
              </a:rPr>
              <a:t>To understand and evaluate the actions taken by the Bush administration in the wake of 9/11.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endParaRPr lang="en-US" sz="2100" b="1" dirty="0">
              <a:latin typeface="Didot"/>
              <a:cs typeface="Didot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u="sng" dirty="0">
                <a:latin typeface="Didot"/>
                <a:cs typeface="Didot"/>
              </a:rPr>
              <a:t>Schedule</a:t>
            </a:r>
            <a:r>
              <a:rPr lang="en-US" sz="2100" b="1" dirty="0">
                <a:latin typeface="Didot"/>
                <a:cs typeface="Didot"/>
              </a:rPr>
              <a:t>: 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100" b="1" dirty="0">
                <a:latin typeface="Didot"/>
                <a:cs typeface="Didot"/>
              </a:rPr>
              <a:t>Video: </a:t>
            </a:r>
            <a:r>
              <a:rPr lang="en-US" sz="2100" b="1" i="1" dirty="0">
                <a:latin typeface="Didot"/>
                <a:cs typeface="Didot"/>
              </a:rPr>
              <a:t>The 2000s</a:t>
            </a:r>
            <a:endParaRPr lang="en-US" sz="2100" b="1" dirty="0">
              <a:cs typeface="Arial" charset="0"/>
            </a:endParaRP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5482167" y="1231900"/>
            <a:ext cx="3379258" cy="523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300" b="1" u="sng" dirty="0">
                <a:latin typeface="Didot" charset="0"/>
              </a:rPr>
              <a:t>Homework: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i="1" u="sng" dirty="0">
              <a:latin typeface="Didot" charset="0"/>
            </a:endParaRPr>
          </a:p>
          <a:p>
            <a:pPr>
              <a:buClr>
                <a:schemeClr val="tx1"/>
              </a:buClr>
            </a:pPr>
            <a:r>
              <a:rPr lang="en-US" altLang="en-US" b="1" i="1" dirty="0">
                <a:latin typeface="Didot" panose="02000503000000020003" pitchFamily="2" charset="-79"/>
              </a:rPr>
              <a:t>Test!</a:t>
            </a:r>
          </a:p>
          <a:p>
            <a:pPr>
              <a:buClr>
                <a:schemeClr val="tx1"/>
              </a:buClr>
            </a:pPr>
            <a:endParaRPr lang="en-US" altLang="en-US" b="1" i="1" dirty="0">
              <a:latin typeface="Didot" panose="02000503000000020003" pitchFamily="2" charset="-79"/>
            </a:endParaRP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Yellow = Fri 1/18 </a:t>
            </a: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Tan = Thurs 1/17</a:t>
            </a:r>
          </a:p>
          <a:p>
            <a:pPr>
              <a:buClr>
                <a:schemeClr val="tx1"/>
              </a:buClr>
            </a:pPr>
            <a:r>
              <a:rPr lang="en-US" altLang="en-US" sz="2000" b="1" dirty="0">
                <a:latin typeface="Didot" panose="02000503000000020003" pitchFamily="2" charset="-79"/>
              </a:rPr>
              <a:t>Purple = Thurs 1/17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US" sz="2300" b="1" i="1" dirty="0">
              <a:latin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27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5"/>
            <a:ext cx="8229600" cy="1143000"/>
          </a:xfrm>
        </p:spPr>
        <p:txBody>
          <a:bodyPr/>
          <a:lstStyle/>
          <a:p>
            <a:r>
              <a:rPr lang="en-US" dirty="0">
                <a:latin typeface="Didot"/>
                <a:cs typeface="Didot"/>
              </a:rPr>
              <a:t>Brainstorm!  War on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805"/>
            <a:ext cx="8229600" cy="4525963"/>
          </a:xfrm>
        </p:spPr>
        <p:txBody>
          <a:bodyPr/>
          <a:lstStyle/>
          <a:p>
            <a:r>
              <a:rPr lang="en-US" dirty="0">
                <a:latin typeface="Didot"/>
                <a:cs typeface="Didot"/>
              </a:rPr>
              <a:t>What do you know about the war on terror?</a:t>
            </a:r>
          </a:p>
          <a:p>
            <a:r>
              <a:rPr lang="en-US" dirty="0">
                <a:latin typeface="Didot"/>
                <a:cs typeface="Didot"/>
              </a:rPr>
              <a:t>How did it start?  Where is the US engaged?  What is its strategy?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54" y="3386667"/>
            <a:ext cx="4788046" cy="347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2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idot" charset="0"/>
                <a:ea typeface="Didot" charset="0"/>
                <a:cs typeface="Didot" charset="0"/>
              </a:rPr>
              <a:t>The Bush Doctrine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Didot" charset="0"/>
                <a:ea typeface="Didot" charset="0"/>
                <a:cs typeface="Didot" charset="0"/>
              </a:rPr>
              <a:t>Read Bush’s Speech to West Point 2002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8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5"/>
            <a:ext cx="8229600" cy="8048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Didot"/>
                <a:cs typeface="Didot"/>
              </a:rPr>
              <a:t>War on Terror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846667"/>
            <a:ext cx="8741832" cy="5672668"/>
          </a:xfrm>
        </p:spPr>
        <p:txBody>
          <a:bodyPr>
            <a:noAutofit/>
          </a:bodyPr>
          <a:lstStyle/>
          <a:p>
            <a:r>
              <a:rPr lang="en-US" sz="2200" dirty="0">
                <a:latin typeface="Didot"/>
                <a:cs typeface="Didot"/>
              </a:rPr>
              <a:t>Big Questions: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What is the Bush Doctrine?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How does this foreign policy come to define the war on terror under George W. Bush?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In his September 11 speech, President George Bush said, “We will not distinguish between the terrorists and those countries that harbored them.”  What makes this so significant?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What are the foreign policy implications of Bush arguing that the 9/11 attacks were not an act of terror but an act of war?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How is the Bush Doctrine like the Truman Doctrine?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How is the war on terrorism like the Cold War?  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How are the strategies used to fight these wars different?</a:t>
            </a:r>
          </a:p>
          <a:p>
            <a:pPr lvl="1"/>
            <a:r>
              <a:rPr lang="en-US" sz="2200" dirty="0">
                <a:latin typeface="Didot"/>
                <a:cs typeface="Didot"/>
              </a:rPr>
              <a:t>How is America’s willingness to act alone militarily a departure from past U.S. foreign policy?</a:t>
            </a:r>
          </a:p>
        </p:txBody>
      </p:sp>
    </p:spTree>
    <p:extLst>
      <p:ext uri="{BB962C8B-B14F-4D97-AF65-F5344CB8AC3E}">
        <p14:creationId xmlns:p14="http://schemas.microsoft.com/office/powerpoint/2010/main" val="388580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230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Didot</vt:lpstr>
      <vt:lpstr>Office Theme</vt:lpstr>
      <vt:lpstr>PowerPoint Presentation</vt:lpstr>
      <vt:lpstr>Brainstorm!  War on Terror</vt:lpstr>
      <vt:lpstr>The Bush Doctrine</vt:lpstr>
      <vt:lpstr>War on Terror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Department</dc:creator>
  <cp:lastModifiedBy>Microsoft Office User</cp:lastModifiedBy>
  <cp:revision>12</cp:revision>
  <dcterms:created xsi:type="dcterms:W3CDTF">2013-05-29T01:11:03Z</dcterms:created>
  <dcterms:modified xsi:type="dcterms:W3CDTF">2019-01-15T13:12:54Z</dcterms:modified>
</cp:coreProperties>
</file>