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/>
    <p:restoredTop sz="94542"/>
  </p:normalViewPr>
  <p:slideViewPr>
    <p:cSldViewPr snapToGrid="0" snapToObjects="1">
      <p:cViewPr varScale="1">
        <p:scale>
          <a:sx n="87" d="100"/>
          <a:sy n="87" d="100"/>
        </p:scale>
        <p:origin x="133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7F7B-07E8-9F46-9465-FB83E8741F80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BD28-5BBF-BE44-936F-7194EBD9C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667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7F7B-07E8-9F46-9465-FB83E8741F80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BD28-5BBF-BE44-936F-7194EBD9C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992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7F7B-07E8-9F46-9465-FB83E8741F80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BD28-5BBF-BE44-936F-7194EBD9C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554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7F7B-07E8-9F46-9465-FB83E8741F80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BD28-5BBF-BE44-936F-7194EBD9C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680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7F7B-07E8-9F46-9465-FB83E8741F80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BD28-5BBF-BE44-936F-7194EBD9C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477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7F7B-07E8-9F46-9465-FB83E8741F80}" type="datetimeFigureOut">
              <a:rPr lang="en-US" smtClean="0"/>
              <a:t>1/15/19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BD28-5BBF-BE44-936F-7194EBD9C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38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7F7B-07E8-9F46-9465-FB83E8741F80}" type="datetimeFigureOut">
              <a:rPr lang="en-US" smtClean="0"/>
              <a:t>1/15/19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BD28-5BBF-BE44-936F-7194EBD9C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76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7F7B-07E8-9F46-9465-FB83E8741F80}" type="datetimeFigureOut">
              <a:rPr lang="en-US" smtClean="0"/>
              <a:t>1/15/19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BD28-5BBF-BE44-936F-7194EBD9C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606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7F7B-07E8-9F46-9465-FB83E8741F80}" type="datetimeFigureOut">
              <a:rPr lang="en-US" smtClean="0"/>
              <a:t>1/15/19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BD28-5BBF-BE44-936F-7194EBD9C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801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7F7B-07E8-9F46-9465-FB83E8741F80}" type="datetimeFigureOut">
              <a:rPr lang="en-US" smtClean="0"/>
              <a:t>1/15/19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BD28-5BBF-BE44-936F-7194EBD9C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83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7F7B-07E8-9F46-9465-FB83E8741F80}" type="datetimeFigureOut">
              <a:rPr lang="en-US" smtClean="0"/>
              <a:t>1/15/19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BD28-5BBF-BE44-936F-7194EBD9C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613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67F7B-07E8-9F46-9465-FB83E8741F80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6BD28-5BBF-BE44-936F-7194EBD9C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481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ytimes.com/2019/01/11/world/middleeast/syria-withdraw-mideast-us.html?rref=collection%2Ftimestopic%2FSyria&amp;action=click&amp;contentCollection=world&amp;region=stream&amp;module=stream_unit&amp;version=latest&amp;contentPlacement=3&amp;pgtype=collection" TargetMode="External"/><Relationship Id="rId2" Type="http://schemas.openxmlformats.org/officeDocument/2006/relationships/hyperlink" Target="https://www.cfr.org/timeline/trumps-foreign-policy-moment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3"/>
          <p:cNvPicPr>
            <a:picLocks noChangeAspect="1"/>
          </p:cNvPicPr>
          <p:nvPr/>
        </p:nvPicPr>
        <p:blipFill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9156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2509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Title 1"/>
          <p:cNvSpPr>
            <a:spLocks/>
          </p:cNvSpPr>
          <p:nvPr/>
        </p:nvSpPr>
        <p:spPr bwMode="auto">
          <a:xfrm>
            <a:off x="-12700" y="276533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2800" i="1" dirty="0">
                <a:latin typeface="Didot" charset="0"/>
                <a:cs typeface="Didot" charset="0"/>
              </a:rPr>
              <a:t>L23: American Foreign Policy under the Trump Administration</a:t>
            </a:r>
          </a:p>
          <a:p>
            <a:pPr algn="ctr"/>
            <a:r>
              <a:rPr lang="en-US" sz="2800" u="sng" dirty="0">
                <a:latin typeface="Didot" charset="0"/>
                <a:cs typeface="Didot" charset="0"/>
              </a:rPr>
              <a:t>American Foreign Policy</a:t>
            </a:r>
            <a:r>
              <a:rPr lang="en-US" sz="2800" u="sng" dirty="0">
                <a:latin typeface="Didot" charset="0"/>
              </a:rPr>
              <a:t> 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304800" y="1696065"/>
            <a:ext cx="4965700" cy="47666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marL="609600" indent="-609600" algn="ctr">
              <a:spcBef>
                <a:spcPct val="20000"/>
              </a:spcBef>
              <a:defRPr/>
            </a:pPr>
            <a:r>
              <a:rPr lang="en-US" sz="2100" b="1" u="sng" dirty="0">
                <a:latin typeface="Didot"/>
                <a:cs typeface="Didot"/>
              </a:rPr>
              <a:t>Agenda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2100" b="1" u="sng" dirty="0">
                <a:latin typeface="Didot"/>
                <a:cs typeface="Didot"/>
              </a:rPr>
              <a:t>Objective</a:t>
            </a:r>
            <a:r>
              <a:rPr lang="en-US" sz="2100" b="1" dirty="0">
                <a:latin typeface="Didot"/>
                <a:cs typeface="Didot"/>
              </a:rPr>
              <a:t>:</a:t>
            </a:r>
          </a:p>
          <a:p>
            <a:pPr marL="609600" indent="-609600">
              <a:spcBef>
                <a:spcPct val="20000"/>
              </a:spcBef>
              <a:buFontTx/>
              <a:buAutoNum type="arabicPeriod"/>
              <a:defRPr/>
            </a:pPr>
            <a:r>
              <a:rPr lang="en-US" sz="2100" b="1" dirty="0">
                <a:latin typeface="Didot"/>
                <a:cs typeface="Didot"/>
              </a:rPr>
              <a:t>To explore the foreign policy promises, philosophies, and accomplishments of the Trump administration</a:t>
            </a:r>
          </a:p>
          <a:p>
            <a:pPr marL="609600" indent="-609600">
              <a:spcBef>
                <a:spcPct val="20000"/>
              </a:spcBef>
              <a:buFontTx/>
              <a:buAutoNum type="arabicPeriod"/>
              <a:defRPr/>
            </a:pPr>
            <a:endParaRPr lang="en-US" sz="2100" b="1" dirty="0">
              <a:latin typeface="Didot"/>
              <a:cs typeface="Didot"/>
            </a:endParaRP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2100" b="1" u="sng" dirty="0">
                <a:latin typeface="Didot"/>
                <a:cs typeface="Didot"/>
              </a:rPr>
              <a:t>Schedule</a:t>
            </a:r>
            <a:r>
              <a:rPr lang="en-US" sz="2100" b="1" dirty="0">
                <a:latin typeface="Didot"/>
                <a:cs typeface="Didot"/>
              </a:rPr>
              <a:t>: </a:t>
            </a:r>
          </a:p>
          <a:p>
            <a:pPr marL="609600" indent="-609600">
              <a:spcBef>
                <a:spcPct val="20000"/>
              </a:spcBef>
              <a:buFontTx/>
              <a:buAutoNum type="arabicPeriod"/>
              <a:defRPr/>
            </a:pPr>
            <a:r>
              <a:rPr lang="en-US" sz="2100" b="1" dirty="0">
                <a:latin typeface="Didot"/>
                <a:cs typeface="Didot"/>
              </a:rPr>
              <a:t>Group work &amp; discussion</a:t>
            </a:r>
          </a:p>
          <a:p>
            <a:pPr marL="609600" indent="-609600">
              <a:spcBef>
                <a:spcPct val="20000"/>
              </a:spcBef>
              <a:buFontTx/>
              <a:buAutoNum type="arabicPeriod"/>
              <a:defRPr/>
            </a:pPr>
            <a:r>
              <a:rPr lang="en-US" sz="2100" b="1" dirty="0">
                <a:latin typeface="Didot"/>
                <a:cs typeface="Didot"/>
              </a:rPr>
              <a:t>Whole class discussion</a:t>
            </a:r>
            <a:endParaRPr lang="en-US" sz="2100" b="1" dirty="0">
              <a:cs typeface="Arial" charset="0"/>
            </a:endParaRPr>
          </a:p>
        </p:txBody>
      </p:sp>
      <p:sp>
        <p:nvSpPr>
          <p:cNvPr id="8" name="Rectangle 12"/>
          <p:cNvSpPr txBox="1">
            <a:spLocks noChangeArrowheads="1"/>
          </p:cNvSpPr>
          <p:nvPr/>
        </p:nvSpPr>
        <p:spPr bwMode="auto">
          <a:xfrm>
            <a:off x="5482167" y="1696065"/>
            <a:ext cx="3379258" cy="47666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300" b="1" u="sng" dirty="0">
                <a:latin typeface="Didot" charset="0"/>
              </a:rPr>
              <a:t>Homework:</a:t>
            </a:r>
          </a:p>
          <a:p>
            <a:pPr>
              <a:spcBef>
                <a:spcPct val="20000"/>
              </a:spcBef>
              <a:buClr>
                <a:schemeClr val="tx1"/>
              </a:buClr>
              <a:defRPr/>
            </a:pPr>
            <a:endParaRPr lang="en-US" sz="2300" b="1" i="1" u="sng" dirty="0">
              <a:latin typeface="Didot" charset="0"/>
            </a:endParaRPr>
          </a:p>
          <a:p>
            <a:pPr>
              <a:buClr>
                <a:schemeClr val="tx1"/>
              </a:buClr>
            </a:pPr>
            <a:r>
              <a:rPr lang="en-US" altLang="en-US" b="1" i="1" dirty="0">
                <a:latin typeface="Didot" panose="02000503000000020003" pitchFamily="2" charset="-79"/>
              </a:rPr>
              <a:t>Test!</a:t>
            </a:r>
          </a:p>
          <a:p>
            <a:pPr>
              <a:buClr>
                <a:schemeClr val="tx1"/>
              </a:buClr>
            </a:pPr>
            <a:endParaRPr lang="en-US" altLang="en-US" b="1" i="1" dirty="0">
              <a:latin typeface="Didot" panose="02000503000000020003" pitchFamily="2" charset="-79"/>
            </a:endParaRPr>
          </a:p>
          <a:p>
            <a:pPr>
              <a:buClr>
                <a:schemeClr val="tx1"/>
              </a:buClr>
            </a:pPr>
            <a:r>
              <a:rPr lang="en-US" altLang="en-US" sz="2000" b="1" dirty="0">
                <a:latin typeface="Didot" panose="02000503000000020003" pitchFamily="2" charset="-79"/>
              </a:rPr>
              <a:t>Yellow = Fri 1/18 </a:t>
            </a:r>
          </a:p>
          <a:p>
            <a:pPr>
              <a:buClr>
                <a:schemeClr val="tx1"/>
              </a:buClr>
            </a:pPr>
            <a:r>
              <a:rPr lang="en-US" altLang="en-US" sz="2000" b="1" dirty="0">
                <a:latin typeface="Didot" panose="02000503000000020003" pitchFamily="2" charset="-79"/>
              </a:rPr>
              <a:t>Tan = Thurs 1/17</a:t>
            </a:r>
          </a:p>
          <a:p>
            <a:pPr>
              <a:buClr>
                <a:schemeClr val="tx1"/>
              </a:buClr>
            </a:pPr>
            <a:r>
              <a:rPr lang="en-US" altLang="en-US" sz="2000" b="1" dirty="0">
                <a:latin typeface="Didot" panose="02000503000000020003" pitchFamily="2" charset="-79"/>
              </a:rPr>
              <a:t>Purple = Thurs 1/17</a:t>
            </a:r>
          </a:p>
          <a:p>
            <a:pPr>
              <a:spcBef>
                <a:spcPct val="20000"/>
              </a:spcBef>
              <a:buClr>
                <a:schemeClr val="tx1"/>
              </a:buClr>
              <a:defRPr/>
            </a:pPr>
            <a:endParaRPr lang="en-US" sz="2300" b="1" i="1" dirty="0">
              <a:latin typeface="Dido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274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80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Didot"/>
                <a:cs typeface="Didot"/>
              </a:rPr>
              <a:t>American Foreign Policy Under the Trump Administration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213" y="1312606"/>
            <a:ext cx="8465574" cy="5191433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latin typeface="Didot"/>
                <a:cs typeface="Didot"/>
              </a:rPr>
              <a:t>Today we are going to explore the foreign policy promises, philosophies, and accomplishments of the Trump Administration</a:t>
            </a:r>
          </a:p>
          <a:p>
            <a:r>
              <a:rPr lang="en-US" dirty="0">
                <a:latin typeface="Didot"/>
                <a:cs typeface="Didot"/>
              </a:rPr>
              <a:t>Task</a:t>
            </a:r>
          </a:p>
          <a:p>
            <a:pPr lvl="1"/>
            <a:r>
              <a:rPr lang="en-US" dirty="0">
                <a:latin typeface="Didot"/>
                <a:cs typeface="Didot"/>
              </a:rPr>
              <a:t>Break up into small groups</a:t>
            </a:r>
          </a:p>
          <a:p>
            <a:pPr lvl="1"/>
            <a:r>
              <a:rPr lang="en-US" dirty="0">
                <a:latin typeface="Didot"/>
                <a:cs typeface="Didot"/>
              </a:rPr>
              <a:t>With your group review a summary of Trump’s key FP moments thus far at:</a:t>
            </a:r>
          </a:p>
          <a:p>
            <a:pPr lvl="2"/>
            <a:r>
              <a:rPr lang="en-US" dirty="0">
                <a:latin typeface="Didot"/>
                <a:cs typeface="Didot"/>
                <a:hlinkClick r:id="rId2"/>
              </a:rPr>
              <a:t> https://www.cfr.org/timeline/trumps-foreign-policy-moments</a:t>
            </a:r>
            <a:r>
              <a:rPr lang="en-US" dirty="0">
                <a:latin typeface="Didot"/>
                <a:cs typeface="Didot"/>
              </a:rPr>
              <a:t> (Council of Foreign Relations Report)</a:t>
            </a:r>
          </a:p>
          <a:p>
            <a:pPr lvl="2"/>
            <a:r>
              <a:rPr lang="en-US" dirty="0">
                <a:latin typeface="Didot"/>
                <a:cs typeface="Didot"/>
                <a:hlinkClick r:id="rId3"/>
              </a:rPr>
              <a:t>https://www.nytimes.com/2019/01/11/world/middleeast/syria-withdraw-mideast-us.html?rref=collection%2Ftimestopic%2FSyria&amp;action=click&amp;contentCollection=world&amp;region=stream&amp;module=stream_unit&amp;version=latest&amp;contentPlacement=3&amp;pgtype=collection</a:t>
            </a:r>
            <a:r>
              <a:rPr lang="en-US" dirty="0">
                <a:latin typeface="Didot"/>
                <a:cs typeface="Didot"/>
              </a:rPr>
              <a:t> (</a:t>
            </a:r>
            <a:r>
              <a:rPr lang="en-US" i="1" dirty="0">
                <a:latin typeface="Didot"/>
                <a:cs typeface="Didot"/>
              </a:rPr>
              <a:t>NYT article)</a:t>
            </a:r>
          </a:p>
          <a:p>
            <a:pPr lvl="1"/>
            <a:r>
              <a:rPr lang="en-US" dirty="0">
                <a:latin typeface="Didot"/>
                <a:cs typeface="Didot"/>
              </a:rPr>
              <a:t>With your group take notes on:</a:t>
            </a:r>
          </a:p>
          <a:p>
            <a:pPr lvl="2"/>
            <a:r>
              <a:rPr lang="en-US" dirty="0">
                <a:latin typeface="Didot"/>
                <a:cs typeface="Didot"/>
              </a:rPr>
              <a:t>Important Moments</a:t>
            </a:r>
          </a:p>
          <a:p>
            <a:pPr lvl="2"/>
            <a:r>
              <a:rPr lang="en-US" dirty="0">
                <a:latin typeface="Didot"/>
                <a:cs typeface="Didot"/>
              </a:rPr>
              <a:t>Observations/Ideas/Insights </a:t>
            </a:r>
          </a:p>
          <a:p>
            <a:pPr lvl="2"/>
            <a:r>
              <a:rPr lang="en-US" dirty="0">
                <a:latin typeface="Didot"/>
                <a:cs typeface="Didot"/>
              </a:rPr>
              <a:t>Offer a one sentence summary of the Trump Administrations FP</a:t>
            </a:r>
          </a:p>
          <a:p>
            <a:pPr lvl="1"/>
            <a:r>
              <a:rPr lang="en-US" dirty="0">
                <a:latin typeface="Didot"/>
                <a:cs typeface="Didot"/>
              </a:rPr>
              <a:t>Summarize/Review as a Whole Class </a:t>
            </a:r>
          </a:p>
          <a:p>
            <a:pPr marL="514350" lvl="1" indent="0">
              <a:buNone/>
            </a:pPr>
            <a:endParaRPr lang="en-US" dirty="0">
              <a:latin typeface="Didot"/>
              <a:cs typeface="Didot"/>
            </a:endParaRPr>
          </a:p>
          <a:p>
            <a:pPr lvl="2"/>
            <a:endParaRPr lang="en-US" dirty="0">
              <a:latin typeface="Didot"/>
              <a:cs typeface="Didot"/>
            </a:endParaRPr>
          </a:p>
          <a:p>
            <a:pPr lvl="2"/>
            <a:endParaRPr lang="en-US" dirty="0">
              <a:latin typeface="Didot"/>
              <a:cs typeface="Didot"/>
            </a:endParaRPr>
          </a:p>
        </p:txBody>
      </p:sp>
    </p:spTree>
    <p:extLst>
      <p:ext uri="{BB962C8B-B14F-4D97-AF65-F5344CB8AC3E}">
        <p14:creationId xmlns:p14="http://schemas.microsoft.com/office/powerpoint/2010/main" val="1106421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211</Words>
  <Application>Microsoft Macintosh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Didot</vt:lpstr>
      <vt:lpstr>Office Theme</vt:lpstr>
      <vt:lpstr>PowerPoint Presentation</vt:lpstr>
      <vt:lpstr>American Foreign Policy Under the Trump Administration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Technology Department</dc:creator>
  <cp:lastModifiedBy>Microsoft Office User</cp:lastModifiedBy>
  <cp:revision>15</cp:revision>
  <dcterms:created xsi:type="dcterms:W3CDTF">2013-05-29T01:11:03Z</dcterms:created>
  <dcterms:modified xsi:type="dcterms:W3CDTF">2019-01-15T13:18:59Z</dcterms:modified>
</cp:coreProperties>
</file>