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8" r:id="rId2"/>
    <p:sldId id="259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3"/>
    <p:restoredTop sz="94542"/>
  </p:normalViewPr>
  <p:slideViewPr>
    <p:cSldViewPr snapToGrid="0" snapToObjects="1">
      <p:cViewPr varScale="1">
        <p:scale>
          <a:sx n="87" d="100"/>
          <a:sy n="87" d="100"/>
        </p:scale>
        <p:origin x="132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26276-1EF3-7345-82CD-EDF50408969C}" type="datetimeFigureOut">
              <a:rPr lang="en-US" smtClean="0"/>
              <a:t>1/23/19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D4405-FF97-2E4C-97E9-8B9A40629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756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6E4024-C08D-F040-B088-F307F302AD8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417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ECA86-0C39-1447-BD06-49CCF2DB447E}" type="datetimeFigureOut">
              <a:rPr lang="en-US" smtClean="0"/>
              <a:t>1/23/19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8C8B-F4C9-C74A-9256-A2289503E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99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ECA86-0C39-1447-BD06-49CCF2DB447E}" type="datetimeFigureOut">
              <a:rPr lang="en-US" smtClean="0"/>
              <a:t>1/23/19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8C8B-F4C9-C74A-9256-A2289503E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76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ECA86-0C39-1447-BD06-49CCF2DB447E}" type="datetimeFigureOut">
              <a:rPr lang="en-US" smtClean="0"/>
              <a:t>1/23/19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8C8B-F4C9-C74A-9256-A2289503E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47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ECA86-0C39-1447-BD06-49CCF2DB447E}" type="datetimeFigureOut">
              <a:rPr lang="en-US" smtClean="0"/>
              <a:t>1/23/19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8C8B-F4C9-C74A-9256-A2289503E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208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ECA86-0C39-1447-BD06-49CCF2DB447E}" type="datetimeFigureOut">
              <a:rPr lang="en-US" smtClean="0"/>
              <a:t>1/23/19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8C8B-F4C9-C74A-9256-A2289503E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04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ECA86-0C39-1447-BD06-49CCF2DB447E}" type="datetimeFigureOut">
              <a:rPr lang="en-US" smtClean="0"/>
              <a:t>1/23/19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8C8B-F4C9-C74A-9256-A2289503E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75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ECA86-0C39-1447-BD06-49CCF2DB447E}" type="datetimeFigureOut">
              <a:rPr lang="en-US" smtClean="0"/>
              <a:t>1/23/19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8C8B-F4C9-C74A-9256-A2289503E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62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ECA86-0C39-1447-BD06-49CCF2DB447E}" type="datetimeFigureOut">
              <a:rPr lang="en-US" smtClean="0"/>
              <a:t>1/23/19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8C8B-F4C9-C74A-9256-A2289503E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958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ECA86-0C39-1447-BD06-49CCF2DB447E}" type="datetimeFigureOut">
              <a:rPr lang="en-US" smtClean="0"/>
              <a:t>1/23/19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8C8B-F4C9-C74A-9256-A2289503E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161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ECA86-0C39-1447-BD06-49CCF2DB447E}" type="datetimeFigureOut">
              <a:rPr lang="en-US" smtClean="0"/>
              <a:t>1/23/19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8C8B-F4C9-C74A-9256-A2289503E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337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ECA86-0C39-1447-BD06-49CCF2DB447E}" type="datetimeFigureOut">
              <a:rPr lang="en-US" smtClean="0"/>
              <a:t>1/23/19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8C8B-F4C9-C74A-9256-A2289503E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66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ECA86-0C39-1447-BD06-49CCF2DB447E}" type="datetimeFigureOut">
              <a:rPr lang="en-US" smtClean="0"/>
              <a:t>1/23/19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18C8B-F4C9-C74A-9256-A2289503E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75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alphaModFix amt="47000"/>
          </a:blip>
          <a:stretch>
            <a:fillRect/>
          </a:stretch>
        </p:blipFill>
        <p:spPr>
          <a:xfrm>
            <a:off x="0" y="20927"/>
            <a:ext cx="9144000" cy="6858000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endParaRPr lang="en-US" dirty="0">
              <a:latin typeface="Didot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/>
          </p:cNvSpPr>
          <p:nvPr/>
        </p:nvSpPr>
        <p:spPr bwMode="auto">
          <a:xfrm>
            <a:off x="0" y="20927"/>
            <a:ext cx="9144000" cy="128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2800" i="1" dirty="0">
                <a:latin typeface="Didot" charset="0"/>
              </a:rPr>
              <a:t>L3: Gender in the Antebellum Period (1800s-1860)</a:t>
            </a:r>
          </a:p>
          <a:p>
            <a:pPr algn="ctr" eaLnBrk="1" hangingPunct="1"/>
            <a:r>
              <a:rPr lang="en-US" sz="2600" u="sng" dirty="0">
                <a:latin typeface="Didot" charset="0"/>
              </a:rPr>
              <a:t>The Struggle for Equality</a:t>
            </a:r>
            <a:endParaRPr lang="en-US" sz="3000" dirty="0">
              <a:latin typeface="Didot" charset="0"/>
            </a:endParaRP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423276" y="1484923"/>
            <a:ext cx="4508557" cy="52206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609600" indent="-6096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000" b="1" u="sng" dirty="0">
                <a:latin typeface="Didot" charset="0"/>
              </a:rPr>
              <a:t>Agenda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000" b="1" u="sng" dirty="0">
                <a:latin typeface="Didot" charset="0"/>
              </a:rPr>
              <a:t>Objective</a:t>
            </a:r>
            <a:r>
              <a:rPr lang="en-US" sz="2000" b="1" dirty="0">
                <a:latin typeface="Didot" charset="0"/>
              </a:rPr>
              <a:t>: 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  <a:buAutoNum type="arabicPeriod"/>
            </a:pPr>
            <a:r>
              <a:rPr lang="en-US" sz="2000" b="1" dirty="0">
                <a:latin typeface="Didot" charset="0"/>
              </a:rPr>
              <a:t>To describe the lives of Northern, Southern, and enslaved women before the Civil War.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  <a:buAutoNum type="arabicPeriod"/>
            </a:pPr>
            <a:r>
              <a:rPr lang="en-US" sz="2000" b="1" dirty="0">
                <a:latin typeface="Didot" charset="0"/>
              </a:rPr>
              <a:t>To describe points of similarities and difference in their oppression, their acts of oppression, and their opportunities for equality.  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  <a:buAutoNum type="arabicPeriod"/>
            </a:pPr>
            <a:r>
              <a:rPr lang="en-US" sz="2000" b="1" dirty="0">
                <a:latin typeface="Didot" charset="0"/>
              </a:rPr>
              <a:t>To discuss the implications of these fractured experiences on women’s rights activism</a:t>
            </a:r>
          </a:p>
          <a:p>
            <a:endParaRPr lang="en-US" sz="2000" b="1" dirty="0">
              <a:latin typeface="Didot" charset="0"/>
            </a:endParaRPr>
          </a:p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000" b="1" u="sng" dirty="0">
                <a:latin typeface="Didot" charset="0"/>
              </a:rPr>
              <a:t>Schedule</a:t>
            </a:r>
            <a:r>
              <a:rPr lang="en-US" sz="2000" b="1" dirty="0">
                <a:latin typeface="Didot" charset="0"/>
              </a:rPr>
              <a:t>: 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en-US" sz="2000" b="1" dirty="0">
                <a:latin typeface="Didot" charset="0"/>
              </a:rPr>
              <a:t>Discussion &amp; Visual Activity</a:t>
            </a:r>
          </a:p>
          <a:p>
            <a:pPr marL="1282700" lvl="1" indent="-533400"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900" b="1" dirty="0">
              <a:latin typeface="Didot" charset="0"/>
            </a:endParaRPr>
          </a:p>
          <a:p>
            <a:pPr marL="609600" indent="-6096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100" b="1" u="sng" dirty="0">
                <a:latin typeface="Didot" charset="0"/>
              </a:rPr>
              <a:t> </a:t>
            </a:r>
          </a:p>
        </p:txBody>
      </p:sp>
      <p:sp>
        <p:nvSpPr>
          <p:cNvPr id="6" name="Rectangle 12"/>
          <p:cNvSpPr txBox="1">
            <a:spLocks noChangeArrowheads="1"/>
          </p:cNvSpPr>
          <p:nvPr/>
        </p:nvSpPr>
        <p:spPr bwMode="auto">
          <a:xfrm>
            <a:off x="5418667" y="1484923"/>
            <a:ext cx="3571631" cy="52206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sz="2200" b="1" u="sng" dirty="0">
                <a:latin typeface="Didot" charset="0"/>
              </a:rPr>
              <a:t>Homework</a:t>
            </a:r>
            <a:r>
              <a:rPr lang="en-US" sz="2200" b="1" dirty="0">
                <a:latin typeface="Didot" charset="0"/>
              </a:rPr>
              <a:t>:</a:t>
            </a:r>
          </a:p>
          <a:p>
            <a:pPr>
              <a:spcBef>
                <a:spcPct val="20000"/>
              </a:spcBef>
              <a:buClr>
                <a:schemeClr val="tx1"/>
              </a:buClr>
              <a:buAutoNum type="arabicPeriod"/>
            </a:pPr>
            <a:r>
              <a:rPr lang="en-US" sz="2200" b="1" dirty="0">
                <a:latin typeface="Didot" charset="0"/>
              </a:rPr>
              <a:t>Read “Anti-Slavery” chapter for L4  </a:t>
            </a:r>
          </a:p>
          <a:p>
            <a:pPr marL="0" indent="0">
              <a:spcBef>
                <a:spcPct val="20000"/>
              </a:spcBef>
              <a:buClr>
                <a:schemeClr val="tx1"/>
              </a:buClr>
            </a:pPr>
            <a:r>
              <a:rPr lang="en-US" sz="2200" b="1" dirty="0">
                <a:latin typeface="Didot"/>
                <a:cs typeface="Didot"/>
              </a:rPr>
              <a:t>Yellow = Thurs 1/31</a:t>
            </a:r>
          </a:p>
          <a:p>
            <a:pPr marL="0" indent="0">
              <a:spcBef>
                <a:spcPct val="20000"/>
              </a:spcBef>
              <a:buClr>
                <a:schemeClr val="tx1"/>
              </a:buClr>
            </a:pPr>
            <a:r>
              <a:rPr lang="en-US" sz="2200" b="1" dirty="0">
                <a:latin typeface="Didot"/>
                <a:cs typeface="Didot"/>
              </a:rPr>
              <a:t>Tan = Tues 1/29</a:t>
            </a:r>
          </a:p>
          <a:p>
            <a:pPr marL="0" indent="0">
              <a:spcBef>
                <a:spcPct val="20000"/>
              </a:spcBef>
              <a:buClr>
                <a:schemeClr val="tx1"/>
              </a:buClr>
            </a:pPr>
            <a:r>
              <a:rPr lang="en-US" sz="2200" b="1" dirty="0">
                <a:latin typeface="Didot"/>
                <a:cs typeface="Didot"/>
              </a:rPr>
              <a:t>Purple = Tues 1/29</a:t>
            </a:r>
          </a:p>
          <a:p>
            <a:pPr marL="0" indent="0">
              <a:spcBef>
                <a:spcPct val="20000"/>
              </a:spcBef>
              <a:buClr>
                <a:schemeClr val="tx1"/>
              </a:buClr>
            </a:pPr>
            <a:endParaRPr lang="en-US" sz="2200" b="1" dirty="0">
              <a:latin typeface="Didot"/>
              <a:cs typeface="Didot"/>
            </a:endParaRPr>
          </a:p>
          <a:p>
            <a:pPr marL="0" indent="0">
              <a:spcBef>
                <a:spcPct val="20000"/>
              </a:spcBef>
              <a:buClr>
                <a:schemeClr val="tx1"/>
              </a:buClr>
            </a:pPr>
            <a:r>
              <a:rPr lang="en-US" b="1" dirty="0">
                <a:latin typeface="Didot" charset="0"/>
              </a:rPr>
              <a:t>2.  Foreign Policy Unit Paper Due Wed 2/6 by 11:30 (half day)</a:t>
            </a:r>
            <a:endParaRPr lang="en-US" sz="2800" b="1" u="sng" dirty="0">
              <a:latin typeface="Didot" charset="0"/>
            </a:endParaRPr>
          </a:p>
          <a:p>
            <a:pPr marL="0" indent="0">
              <a:spcBef>
                <a:spcPct val="20000"/>
              </a:spcBef>
              <a:buClr>
                <a:schemeClr val="tx1"/>
              </a:buClr>
            </a:pPr>
            <a:endParaRPr lang="en-US" sz="2200" b="1" dirty="0">
              <a:latin typeface="Didot" charset="0"/>
            </a:endParaRPr>
          </a:p>
          <a:p>
            <a:pPr marL="0" indent="0">
              <a:spcBef>
                <a:spcPct val="20000"/>
              </a:spcBef>
              <a:buClr>
                <a:schemeClr val="tx1"/>
              </a:buClr>
            </a:pPr>
            <a:endParaRPr lang="en-US" sz="2200" b="1" dirty="0">
              <a:latin typeface="Didot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endParaRPr lang="en-US" sz="2000" b="1" u="sng" dirty="0">
              <a:latin typeface="Didot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endParaRPr lang="en-US" sz="2000" b="1" u="sng" dirty="0">
              <a:latin typeface="Didot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endParaRPr lang="en-US" sz="2000" b="1" u="sng" dirty="0">
              <a:latin typeface="Didot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endParaRPr lang="en-US" sz="2000" b="1" u="sng" dirty="0">
              <a:latin typeface="Didot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endParaRPr lang="en-US" sz="2000" b="1" u="sng" dirty="0">
              <a:latin typeface="Didot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endParaRPr lang="en-US" sz="2000" b="1" u="sng" dirty="0">
              <a:latin typeface="Didot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endParaRPr lang="en-US" sz="2000" b="1" u="sng" dirty="0">
              <a:latin typeface="Didot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sz="2000" b="1" u="sng" dirty="0">
                <a:latin typeface="Didot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2831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138"/>
            <a:ext cx="8229600" cy="868362"/>
          </a:xfrm>
        </p:spPr>
        <p:txBody>
          <a:bodyPr/>
          <a:lstStyle/>
          <a:p>
            <a:r>
              <a:rPr lang="en-US" dirty="0">
                <a:latin typeface="Didot"/>
                <a:cs typeface="Didot"/>
              </a:rPr>
              <a:t>Women in Antebellum America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7591759"/>
              </p:ext>
            </p:extLst>
          </p:nvPr>
        </p:nvGraphicFramePr>
        <p:xfrm>
          <a:off x="457200" y="1100139"/>
          <a:ext cx="8229600" cy="384303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757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Northern Women (White</a:t>
                      </a:r>
                      <a:r>
                        <a:rPr lang="en-US" baseline="0" dirty="0"/>
                        <a:t> &amp; Black, focus on White…)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Southern Slaveholding  White Women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Enslaved Black Women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2950">
                <a:tc>
                  <a:txBody>
                    <a:bodyPr/>
                    <a:lstStyle/>
                    <a:p>
                      <a:r>
                        <a:rPr lang="en-US" dirty="0"/>
                        <a:t>Forces of Marginalization: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Openings for Equality: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Forces of Marginalization: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Forces of Marginalization: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1" y="3831166"/>
            <a:ext cx="1079500" cy="1079500"/>
          </a:xfrm>
          <a:prstGeom prst="rect">
            <a:avLst/>
          </a:prstGeom>
        </p:spPr>
      </p:pic>
      <p:pic>
        <p:nvPicPr>
          <p:cNvPr id="8" name="Picture 7" descr="concircles_42655_sm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34" y="2201334"/>
            <a:ext cx="880308" cy="1140480"/>
          </a:xfrm>
          <a:prstGeom prst="rect">
            <a:avLst/>
          </a:prstGeom>
        </p:spPr>
      </p:pic>
      <p:pic>
        <p:nvPicPr>
          <p:cNvPr id="9" name="Picture 8" descr="concircles_42655_sm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734" y="2201334"/>
            <a:ext cx="880308" cy="1140480"/>
          </a:xfrm>
          <a:prstGeom prst="rect">
            <a:avLst/>
          </a:prstGeom>
        </p:spPr>
      </p:pic>
      <p:pic>
        <p:nvPicPr>
          <p:cNvPr id="10" name="Picture 9" descr="concircles_42655_sm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234" y="2201334"/>
            <a:ext cx="880308" cy="11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478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151</Words>
  <Application>Microsoft Macintosh PowerPoint</Application>
  <PresentationFormat>On-screen Show (4:3)</PresentationFormat>
  <Paragraphs>46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ＭＳ Ｐゴシック</vt:lpstr>
      <vt:lpstr>Arial</vt:lpstr>
      <vt:lpstr>Calibri</vt:lpstr>
      <vt:lpstr>Didot</vt:lpstr>
      <vt:lpstr>Office Theme</vt:lpstr>
      <vt:lpstr>PowerPoint Presentation</vt:lpstr>
      <vt:lpstr>Women in Antebellum America</vt:lpstr>
    </vt:vector>
  </TitlesOfParts>
  <Company>Wellesley Public Schools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WPS</dc:creator>
  <cp:lastModifiedBy>Microsoft Office User</cp:lastModifiedBy>
  <cp:revision>12</cp:revision>
  <dcterms:created xsi:type="dcterms:W3CDTF">2014-11-06T19:36:26Z</dcterms:created>
  <dcterms:modified xsi:type="dcterms:W3CDTF">2019-01-23T13:30:50Z</dcterms:modified>
</cp:coreProperties>
</file>