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4"/>
    <p:restoredTop sz="94649"/>
  </p:normalViewPr>
  <p:slideViewPr>
    <p:cSldViewPr snapToGrid="0" snapToObjects="1">
      <p:cViewPr varScale="1">
        <p:scale>
          <a:sx n="92" d="100"/>
          <a:sy n="92" d="100"/>
        </p:scale>
        <p:origin x="2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L4: The Reform Impulse: Abolitionism (1820s-1840s)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7" y="1484923"/>
            <a:ext cx="4170280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Objective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000" b="1" dirty="0">
                <a:latin typeface="Didot" charset="0"/>
              </a:rPr>
              <a:t>To understand and evaluate the  abolitionist movements and their activist strategies.  </a:t>
            </a:r>
          </a:p>
          <a:p>
            <a:endParaRPr lang="en-US" sz="20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Schedule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>
                <a:latin typeface="Didot" charset="0"/>
              </a:rPr>
              <a:t>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236341" y="1484923"/>
            <a:ext cx="3753957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>
                <a:latin typeface="Didot" charset="0"/>
              </a:rPr>
              <a:t>1. </a:t>
            </a:r>
            <a:r>
              <a:rPr lang="en-US" sz="2000" b="1" dirty="0">
                <a:latin typeface="Didot" charset="0"/>
              </a:rPr>
              <a:t>Read excerpts from </a:t>
            </a:r>
            <a:r>
              <a:rPr lang="en-US" sz="2000" b="1" dirty="0" err="1">
                <a:latin typeface="Didot" charset="0"/>
              </a:rPr>
              <a:t>Woloch</a:t>
            </a:r>
            <a:r>
              <a:rPr lang="en-US" sz="2000" b="1" dirty="0">
                <a:latin typeface="Didot" charset="0"/>
              </a:rPr>
              <a:t> “Benevolence, Reform, an Slavery”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Due: L5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Yellow = Fri 2/1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Tan =  Wed 1/30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Purple  = Wed 1/30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Didot" charset="0"/>
              </a:rPr>
              <a:t>2.  Foreign Policy Unit Paper Due Wed 2/6 by 11:30 (half day)</a:t>
            </a:r>
            <a:endParaRPr lang="en-US" sz="32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1"/>
            <a:ext cx="8229600" cy="62282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932"/>
            <a:ext cx="5384093" cy="5952067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Goal: Today we want to become knowledgeable about the activist strategies of abolitionists  in the 1820s-1840s</a:t>
            </a:r>
          </a:p>
          <a:p>
            <a:r>
              <a:rPr lang="en-US" dirty="0">
                <a:latin typeface="Didot"/>
                <a:cs typeface="Didot"/>
              </a:rPr>
              <a:t>Whole class discussion!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29" y="1566606"/>
            <a:ext cx="38720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105</Words>
  <Application>Microsoft Macintosh PowerPoint</Application>
  <PresentationFormat>On-screen Show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Didot</vt:lpstr>
      <vt:lpstr>Office Theme</vt:lpstr>
      <vt:lpstr>PowerPoint Presentation</vt:lpstr>
      <vt:lpstr>Plan for Today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12</cp:revision>
  <dcterms:created xsi:type="dcterms:W3CDTF">2014-11-10T19:11:10Z</dcterms:created>
  <dcterms:modified xsi:type="dcterms:W3CDTF">2019-01-28T15:12:26Z</dcterms:modified>
</cp:coreProperties>
</file>