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4718"/>
  </p:normalViewPr>
  <p:slideViewPr>
    <p:cSldViewPr snapToGrid="0" snapToObjects="1">
      <p:cViewPr varScale="1">
        <p:scale>
          <a:sx n="87" d="100"/>
          <a:sy n="87" d="100"/>
        </p:scale>
        <p:origin x="13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9DF5-F658-2446-8181-C0664904E4E3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7E28-0D5D-0E4F-91C8-D9BD4E5F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2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568E-A4C9-3340-A915-4D291CAAB4DA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i="1" dirty="0">
                <a:latin typeface="Didot" charset="0"/>
              </a:rPr>
              <a:t>L5:The Reform Impulse: Early Feminism (1800-1860)</a:t>
            </a:r>
          </a:p>
          <a:p>
            <a:pPr algn="ctr" eaLnBrk="1" hangingPunct="1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7" y="1484923"/>
            <a:ext cx="4170280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latin typeface="Didot" charset="0"/>
              </a:rPr>
              <a:t>Objective</a:t>
            </a:r>
            <a:r>
              <a:rPr lang="en-US" sz="20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000" b="1" dirty="0">
                <a:latin typeface="Didot" charset="0"/>
              </a:rPr>
              <a:t>To understand and evaluate the early feminist movement: their ideals and goals</a:t>
            </a:r>
          </a:p>
          <a:p>
            <a:endParaRPr lang="en-US" sz="2000" b="1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latin typeface="Didot" charset="0"/>
              </a:rPr>
              <a:t>Schedule</a:t>
            </a:r>
            <a:r>
              <a:rPr lang="en-US" sz="20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1" dirty="0">
                <a:latin typeface="Didot" charset="0"/>
              </a:rPr>
              <a:t>Discussion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9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1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5236341" y="1484923"/>
            <a:ext cx="3753957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b="1" u="sng" dirty="0">
                <a:latin typeface="Didot" charset="0"/>
              </a:rPr>
              <a:t>Homework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>
                <a:latin typeface="Didot" charset="0"/>
              </a:rPr>
              <a:t>1. </a:t>
            </a:r>
            <a:r>
              <a:rPr lang="en-US" sz="2000" b="1" dirty="0">
                <a:latin typeface="Didot" charset="0"/>
              </a:rPr>
              <a:t>Read excerpts from Manning, </a:t>
            </a:r>
            <a:r>
              <a:rPr lang="en-US" sz="2000" b="1" i="1" dirty="0">
                <a:latin typeface="Didot" charset="0"/>
              </a:rPr>
              <a:t>What this Cruel War Was Over</a:t>
            </a:r>
            <a:r>
              <a:rPr lang="en-US" sz="2000" b="1" dirty="0">
                <a:latin typeface="Didot" charset="0"/>
              </a:rPr>
              <a:t> Due L6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Didot" charset="0"/>
              </a:rPr>
              <a:t>Yellow = Tues 2/5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Didot" charset="0"/>
              </a:rPr>
              <a:t>Tan = Fri 2/1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Didot" charset="0"/>
              </a:rPr>
              <a:t>Purple </a:t>
            </a:r>
            <a:r>
              <a:rPr lang="en-US" sz="2000" b="1">
                <a:latin typeface="Didot" charset="0"/>
              </a:rPr>
              <a:t>= Fri 2/1</a:t>
            </a:r>
            <a:endParaRPr lang="en-US" sz="20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dirty="0">
              <a:latin typeface="Didot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Didot" charset="0"/>
              </a:rPr>
              <a:t>2.  Foreign Policy Unit Paper Due Wed 2/6 by 11:30 (half day)</a:t>
            </a:r>
            <a:endParaRPr lang="en-US" sz="32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9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 charset="0"/>
                <a:ea typeface="Didot" charset="0"/>
                <a:cs typeface="Didot" charset="0"/>
              </a:rPr>
              <a:t>“Pathways” To Women’s Rights Movements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6297" y="2880852"/>
            <a:ext cx="1430593" cy="98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8697" y="3033252"/>
            <a:ext cx="1430593" cy="98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804652"/>
            <a:ext cx="1430593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2"/>
              </a:solidFill>
              <a:latin typeface="Didot" charset="0"/>
              <a:ea typeface="Didot" charset="0"/>
              <a:cs typeface="Didot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Didot" charset="0"/>
                <a:ea typeface="Didot" charset="0"/>
                <a:cs typeface="Didot" charset="0"/>
              </a:rPr>
              <a:t>Home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26890" y="2804652"/>
            <a:ext cx="1430593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2"/>
              </a:solidFill>
              <a:latin typeface="Didot" charset="0"/>
              <a:ea typeface="Didot" charset="0"/>
              <a:cs typeface="Didot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Didot" charset="0"/>
                <a:ea typeface="Didot" charset="0"/>
                <a:cs typeface="Didot" charset="0"/>
              </a:rPr>
              <a:t>Church Activism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9315" y="1957068"/>
            <a:ext cx="1430593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2"/>
              </a:solidFill>
              <a:latin typeface="Didot" charset="0"/>
              <a:ea typeface="Didot" charset="0"/>
              <a:cs typeface="Didot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Didot" charset="0"/>
                <a:ea typeface="Didot" charset="0"/>
                <a:cs typeface="Didot" charset="0"/>
              </a:rPr>
              <a:t>Moral Reform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7025" y="3229898"/>
            <a:ext cx="1442883" cy="8925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2"/>
              </a:solidFill>
              <a:latin typeface="Didot" charset="0"/>
              <a:ea typeface="Didot" charset="0"/>
              <a:cs typeface="Didot" charset="0"/>
            </a:endParaRPr>
          </a:p>
          <a:p>
            <a:pPr algn="ctr"/>
            <a:r>
              <a:rPr lang="en-US" sz="1600" dirty="0">
                <a:solidFill>
                  <a:schemeClr val="accent2"/>
                </a:solidFill>
                <a:latin typeface="Didot" charset="0"/>
                <a:ea typeface="Didot" charset="0"/>
                <a:cs typeface="Didot" charset="0"/>
              </a:rPr>
              <a:t>Abolitionism</a:t>
            </a:r>
          </a:p>
          <a:p>
            <a:pPr algn="ctr"/>
            <a:endParaRPr lang="en-US" dirty="0">
              <a:solidFill>
                <a:schemeClr val="accent2"/>
              </a:solidFill>
              <a:latin typeface="Didot" charset="0"/>
              <a:ea typeface="Didot" charset="0"/>
              <a:cs typeface="Dido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6803" y="4499859"/>
            <a:ext cx="1503325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2"/>
              </a:solidFill>
              <a:latin typeface="Didot" charset="0"/>
              <a:ea typeface="Didot" charset="0"/>
              <a:cs typeface="Didot" charset="0"/>
            </a:endParaRPr>
          </a:p>
          <a:p>
            <a:pPr algn="ctr"/>
            <a:r>
              <a:rPr lang="en-US" sz="1400" dirty="0">
                <a:solidFill>
                  <a:schemeClr val="accent2"/>
                </a:solidFill>
                <a:latin typeface="Didot" charset="0"/>
                <a:ea typeface="Didot" charset="0"/>
                <a:cs typeface="Didot" charset="0"/>
              </a:rPr>
              <a:t>Communitarian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  <a:latin typeface="Didot" charset="0"/>
                <a:ea typeface="Didot" charset="0"/>
                <a:cs typeface="Didot" charset="0"/>
              </a:rPr>
              <a:t>Movements</a:t>
            </a:r>
          </a:p>
          <a:p>
            <a:pPr algn="ctr"/>
            <a:endParaRPr lang="en-US" sz="1400" dirty="0">
              <a:solidFill>
                <a:schemeClr val="accent2"/>
              </a:solidFill>
              <a:latin typeface="Didot" charset="0"/>
              <a:ea typeface="Didot" charset="0"/>
              <a:cs typeface="Dido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9896" y="2804652"/>
            <a:ext cx="1430593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2"/>
              </a:solidFill>
              <a:latin typeface="Didot" charset="0"/>
              <a:ea typeface="Didot" charset="0"/>
              <a:cs typeface="Didot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Didot" charset="0"/>
                <a:ea typeface="Didot" charset="0"/>
                <a:cs typeface="Didot" charset="0"/>
              </a:rPr>
              <a:t>Women’s Rights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Didot" charset="0"/>
                <a:ea typeface="Didot" charset="0"/>
                <a:cs typeface="Didot" charset="0"/>
              </a:rPr>
              <a:t>Movement</a:t>
            </a:r>
          </a:p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037735" y="3298723"/>
            <a:ext cx="366252" cy="1229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54128" y="3571570"/>
            <a:ext cx="366252" cy="1229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635883">
            <a:off x="4029996" y="2804652"/>
            <a:ext cx="614517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070334">
            <a:off x="3776988" y="4224946"/>
            <a:ext cx="987249" cy="1533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159908" y="3571570"/>
            <a:ext cx="771834" cy="1229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9100724">
            <a:off x="6220520" y="4627439"/>
            <a:ext cx="791563" cy="1550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012212">
            <a:off x="6222010" y="2354898"/>
            <a:ext cx="771834" cy="1229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99</Words>
  <Application>Microsoft Macintosh PowerPoint</Application>
  <PresentationFormat>On-screen Show (4:3)</PresentationFormat>
  <Paragraphs>40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Didot</vt:lpstr>
      <vt:lpstr>Office Theme</vt:lpstr>
      <vt:lpstr>PowerPoint Presentation</vt:lpstr>
      <vt:lpstr>“Pathways” To Women’s Rights Movements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14</cp:revision>
  <dcterms:created xsi:type="dcterms:W3CDTF">2014-11-10T19:11:10Z</dcterms:created>
  <dcterms:modified xsi:type="dcterms:W3CDTF">2019-01-29T15:17:59Z</dcterms:modified>
</cp:coreProperties>
</file>