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3"/>
    <p:restoredTop sz="94718"/>
  </p:normalViewPr>
  <p:slideViewPr>
    <p:cSldViewPr snapToGrid="0" snapToObjects="1">
      <p:cViewPr varScale="1">
        <p:scale>
          <a:sx n="87" d="100"/>
          <a:sy n="87" d="100"/>
        </p:scale>
        <p:origin x="132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8788D-EB9F-4441-9AF7-0378723DD3BC}" type="datetimeFigureOut">
              <a:rPr lang="en-US" smtClean="0"/>
              <a:t>1/31/19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F3D40-C237-9042-8B54-4571F4CC6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79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6E4024-C08D-F040-B088-F307F302AD8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14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0789-C2C5-5C4B-841C-63BFBB31326D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608D-4FBA-DB4C-95BF-1DF0BED1A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2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0789-C2C5-5C4B-841C-63BFBB31326D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608D-4FBA-DB4C-95BF-1DF0BED1A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0789-C2C5-5C4B-841C-63BFBB31326D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608D-4FBA-DB4C-95BF-1DF0BED1A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2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0789-C2C5-5C4B-841C-63BFBB31326D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608D-4FBA-DB4C-95BF-1DF0BED1A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0789-C2C5-5C4B-841C-63BFBB31326D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608D-4FBA-DB4C-95BF-1DF0BED1A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7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0789-C2C5-5C4B-841C-63BFBB31326D}" type="datetimeFigureOut">
              <a:rPr lang="en-US" smtClean="0"/>
              <a:t>1/31/19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608D-4FBA-DB4C-95BF-1DF0BED1A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2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0789-C2C5-5C4B-841C-63BFBB31326D}" type="datetimeFigureOut">
              <a:rPr lang="en-US" smtClean="0"/>
              <a:t>1/31/19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608D-4FBA-DB4C-95BF-1DF0BED1A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0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0789-C2C5-5C4B-841C-63BFBB31326D}" type="datetimeFigureOut">
              <a:rPr lang="en-US" smtClean="0"/>
              <a:t>1/31/19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608D-4FBA-DB4C-95BF-1DF0BED1A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9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0789-C2C5-5C4B-841C-63BFBB31326D}" type="datetimeFigureOut">
              <a:rPr lang="en-US" smtClean="0"/>
              <a:t>1/31/19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608D-4FBA-DB4C-95BF-1DF0BED1A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1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0789-C2C5-5C4B-841C-63BFBB31326D}" type="datetimeFigureOut">
              <a:rPr lang="en-US" smtClean="0"/>
              <a:t>1/31/19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608D-4FBA-DB4C-95BF-1DF0BED1A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0789-C2C5-5C4B-841C-63BFBB31326D}" type="datetimeFigureOut">
              <a:rPr lang="en-US" smtClean="0"/>
              <a:t>1/31/19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0608D-4FBA-DB4C-95BF-1DF0BED1A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3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60789-C2C5-5C4B-841C-63BFBB31326D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0608D-4FBA-DB4C-95BF-1DF0BED1A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5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0" y="20927"/>
            <a:ext cx="9144000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n-US" dirty="0">
              <a:latin typeface="Didot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0" y="20927"/>
            <a:ext cx="9144000" cy="128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500" i="1" dirty="0">
                <a:latin typeface="Didot" charset="0"/>
              </a:rPr>
              <a:t>L6: The Meaning of Emancipation: The Civil War (1861-1865)</a:t>
            </a:r>
          </a:p>
          <a:p>
            <a:pPr algn="ctr" eaLnBrk="1" hangingPunct="1"/>
            <a:r>
              <a:rPr lang="en-US" sz="2600" u="sng" dirty="0">
                <a:latin typeface="Didot" charset="0"/>
              </a:rPr>
              <a:t>The Struggle for Equality</a:t>
            </a:r>
            <a:endParaRPr lang="en-US" sz="3000" dirty="0">
              <a:latin typeface="Didot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423276" y="1484923"/>
            <a:ext cx="3869323" cy="52206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b="1" u="sng" dirty="0">
                <a:latin typeface="Didot" charset="0"/>
              </a:rPr>
              <a:t>Agenda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b="1" u="sng" dirty="0">
                <a:latin typeface="Didot" charset="0"/>
              </a:rPr>
              <a:t>Objective</a:t>
            </a:r>
            <a:r>
              <a:rPr lang="en-US" sz="2400" b="1" dirty="0">
                <a:latin typeface="Didot" charset="0"/>
              </a:rPr>
              <a:t>: 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AutoNum type="arabicPeriod"/>
            </a:pPr>
            <a:r>
              <a:rPr lang="en-US" sz="2400" b="1" dirty="0">
                <a:latin typeface="Didot" charset="0"/>
              </a:rPr>
              <a:t>To understand and evaluate the centrality of slavery in the Civil War. </a:t>
            </a:r>
          </a:p>
          <a:p>
            <a:endParaRPr lang="en-US" sz="2400" b="1" dirty="0">
              <a:latin typeface="Didot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b="1" u="sng" dirty="0">
                <a:latin typeface="Didot" charset="0"/>
              </a:rPr>
              <a:t>Schedule</a:t>
            </a:r>
            <a:r>
              <a:rPr lang="en-US" sz="2400" b="1" dirty="0">
                <a:latin typeface="Didot" charset="0"/>
              </a:rPr>
              <a:t>: 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400" b="1" dirty="0">
                <a:latin typeface="Didot" charset="0"/>
              </a:rPr>
              <a:t>Whole Class Discussion</a:t>
            </a:r>
          </a:p>
          <a:p>
            <a:pPr marL="1282700" lvl="1" indent="-533400"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900" b="1" dirty="0">
              <a:latin typeface="Didot" charset="0"/>
            </a:endParaRPr>
          </a:p>
          <a:p>
            <a:pPr marL="609600" indent="-6096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100" b="1" u="sng" dirty="0">
                <a:latin typeface="Didot" charset="0"/>
              </a:rPr>
              <a:t> </a:t>
            </a: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4826000" y="1484923"/>
            <a:ext cx="4164298" cy="52206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200" b="1" u="sng" dirty="0">
                <a:latin typeface="Didot" charset="0"/>
              </a:rPr>
              <a:t>Homework</a:t>
            </a:r>
            <a:r>
              <a:rPr lang="en-US" sz="2200" b="1" dirty="0">
                <a:latin typeface="Didot" charset="0"/>
              </a:rPr>
              <a:t>:</a:t>
            </a:r>
          </a:p>
          <a:p>
            <a:pPr marL="0" indent="0">
              <a:spcBef>
                <a:spcPct val="20000"/>
              </a:spcBef>
              <a:buClr>
                <a:schemeClr val="tx1"/>
              </a:buClr>
            </a:pPr>
            <a:r>
              <a:rPr lang="en-US" b="1" dirty="0">
                <a:latin typeface="Didot" charset="0"/>
              </a:rPr>
              <a:t>Foreign Policy Unit Paper Due Wed 2/6 by 11:30 (half day)</a:t>
            </a:r>
            <a:endParaRPr lang="en-US" sz="3600" b="1" u="sng" dirty="0">
              <a:latin typeface="Didot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000" b="1" u="sng" dirty="0">
                <a:latin typeface="Dido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5372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56</Words>
  <Application>Microsoft Macintosh PowerPoint</Application>
  <PresentationFormat>On-screen Show (4:3)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Didot</vt:lpstr>
      <vt:lpstr>Office Theme</vt:lpstr>
      <vt:lpstr>PowerPoint Presentation</vt:lpstr>
    </vt:vector>
  </TitlesOfParts>
  <Company>Wellesley Public Schools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WPS</dc:creator>
  <cp:lastModifiedBy>Microsoft Office User</cp:lastModifiedBy>
  <cp:revision>6</cp:revision>
  <dcterms:created xsi:type="dcterms:W3CDTF">2014-11-12T17:57:04Z</dcterms:created>
  <dcterms:modified xsi:type="dcterms:W3CDTF">2019-01-31T14:37:13Z</dcterms:modified>
</cp:coreProperties>
</file>