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3"/>
    <p:restoredTop sz="92430"/>
  </p:normalViewPr>
  <p:slideViewPr>
    <p:cSldViewPr snapToGrid="0" snapToObjects="1">
      <p:cViewPr varScale="1">
        <p:scale>
          <a:sx n="85" d="100"/>
          <a:sy n="85" d="100"/>
        </p:scale>
        <p:origin x="13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49DF5-F658-2446-8181-C0664904E4E3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17E28-0D5D-0E4F-91C8-D9BD4E5F5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35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6E4024-C08D-F040-B088-F307F302AD8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0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5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3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6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9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5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4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7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8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4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5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568E-A4C9-3340-A915-4D291CAAB4DA}" type="datetimeFigureOut">
              <a:rPr lang="en-US" smtClean="0"/>
              <a:t>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1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D568E-A4C9-3340-A915-4D291CAAB4DA}" type="datetimeFigureOut">
              <a:rPr lang="en-US" smtClean="0"/>
              <a:t>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C9E91-F95D-C240-BE62-4E92870F0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0" y="20927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 dirty="0">
              <a:latin typeface="Didot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0" y="20927"/>
            <a:ext cx="9144000" cy="128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i="1">
                <a:latin typeface="Didot" charset="0"/>
              </a:rPr>
              <a:t>L11: </a:t>
            </a:r>
            <a:r>
              <a:rPr lang="en-US" sz="2800" i="1" dirty="0">
                <a:latin typeface="Didot" charset="0"/>
              </a:rPr>
              <a:t>Becoming White: The European Immigrant Experience (1880s-early 1900s)</a:t>
            </a:r>
          </a:p>
          <a:p>
            <a:pPr algn="ctr" eaLnBrk="1" hangingPunct="1"/>
            <a:r>
              <a:rPr lang="en-US" sz="2600" u="sng" dirty="0">
                <a:latin typeface="Didot" charset="0"/>
              </a:rPr>
              <a:t>The Struggle for Equality</a:t>
            </a:r>
            <a:endParaRPr lang="en-US" sz="3000" dirty="0">
              <a:latin typeface="Didot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23275" y="1484923"/>
            <a:ext cx="5163137" cy="5220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500" b="1" u="sng" dirty="0">
                <a:latin typeface="Didot" charset="0"/>
              </a:rPr>
              <a:t>Agenda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500" b="1" u="sng" dirty="0">
                <a:latin typeface="Didot" charset="0"/>
              </a:rPr>
              <a:t>Objective</a:t>
            </a:r>
            <a:r>
              <a:rPr lang="en-US" sz="2500" b="1" dirty="0">
                <a:latin typeface="Didot" charset="0"/>
              </a:rPr>
              <a:t>: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AutoNum type="arabicPeriod"/>
            </a:pPr>
            <a:r>
              <a:rPr lang="en-US" sz="2500" b="1" dirty="0">
                <a:latin typeface="Didot" charset="0"/>
              </a:rPr>
              <a:t>To understand the experiences of Irish, Italian, and Jewish immigrations in the United States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AutoNum type="arabicPeriod"/>
            </a:pPr>
            <a:r>
              <a:rPr lang="en-US" sz="2500" b="1" dirty="0">
                <a:latin typeface="Didot" charset="0"/>
              </a:rPr>
              <a:t>To continue to evaluate the link between citizenship and whiteness in the United States.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AutoNum type="arabicPeriod"/>
            </a:pPr>
            <a:endParaRPr lang="en-US" sz="2500" b="1" dirty="0">
              <a:latin typeface="Didot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500" b="1" u="sng" dirty="0">
                <a:latin typeface="Didot" charset="0"/>
              </a:rPr>
              <a:t>Schedule</a:t>
            </a:r>
            <a:r>
              <a:rPr lang="en-US" sz="2500" b="1" dirty="0">
                <a:latin typeface="Didot" charset="0"/>
              </a:rPr>
              <a:t>: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500" b="1" dirty="0">
                <a:latin typeface="Didot" charset="0"/>
              </a:rPr>
              <a:t>Whole Class Discussion</a:t>
            </a:r>
          </a:p>
          <a:p>
            <a:pPr marL="1282700" lvl="1" indent="-533400"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2200" b="1" dirty="0">
              <a:latin typeface="Didot" charset="0"/>
            </a:endParaRPr>
          </a:p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200" b="1" u="sng" dirty="0">
                <a:latin typeface="Didot" charset="0"/>
              </a:rPr>
              <a:t> </a:t>
            </a: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5729288" y="1484923"/>
            <a:ext cx="3261009" cy="5220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b="1" u="sng" dirty="0">
                <a:latin typeface="Didot" charset="0"/>
              </a:rPr>
              <a:t>Homework</a:t>
            </a:r>
            <a:r>
              <a:rPr lang="en-US" b="1" dirty="0">
                <a:latin typeface="Didot" charset="0"/>
              </a:rPr>
              <a:t>: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b="1" dirty="0">
                <a:latin typeface="Didot" charset="0"/>
              </a:rPr>
              <a:t>1.  Readings by Washington and  Du Bois due: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b="1" dirty="0">
                <a:latin typeface="Didot" charset="0"/>
              </a:rPr>
              <a:t>Yellow: In Class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b="1" dirty="0">
                <a:latin typeface="Didot" charset="0"/>
              </a:rPr>
              <a:t>Tan: Thurs 2/14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b="1" dirty="0">
                <a:latin typeface="Didot" charset="0"/>
              </a:rPr>
              <a:t>Purple: Thurs 2/14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000" b="1" u="sng" dirty="0">
                <a:latin typeface="Dido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2937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83</Words>
  <Application>Microsoft Macintosh PowerPoint</Application>
  <PresentationFormat>On-screen Show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Didot</vt:lpstr>
      <vt:lpstr>Office Theme</vt:lpstr>
      <vt:lpstr>PowerPoint Presentation</vt:lpstr>
    </vt:vector>
  </TitlesOfParts>
  <Company>Wellesley Public Schools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WPS</dc:creator>
  <cp:lastModifiedBy>Microsoft Office User</cp:lastModifiedBy>
  <cp:revision>20</cp:revision>
  <dcterms:created xsi:type="dcterms:W3CDTF">2014-11-10T19:11:10Z</dcterms:created>
  <dcterms:modified xsi:type="dcterms:W3CDTF">2019-02-13T12:47:08Z</dcterms:modified>
</cp:coreProperties>
</file>