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262" r:id="rId3"/>
    <p:sldId id="264" r:id="rId4"/>
    <p:sldId id="265" r:id="rId5"/>
    <p:sldId id="266" r:id="rId6"/>
    <p:sldId id="267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2430"/>
  </p:normalViewPr>
  <p:slideViewPr>
    <p:cSldViewPr snapToGrid="0" snapToObjects="1">
      <p:cViewPr varScale="1">
        <p:scale>
          <a:sx n="85" d="100"/>
          <a:sy n="85" d="100"/>
        </p:scale>
        <p:origin x="1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923A-6A6D-0942-83B7-7C771478925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07AFC-47B9-1148-BBCD-9CB90BF3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4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0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5D47-8BC1-F347-A9D3-CA7025EFB69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 dirty="0">
                <a:latin typeface="Didot" charset="0"/>
              </a:rPr>
              <a:t>L12: Schism in Black Activism: Booker T. Washington v. W.E.B. Du Bois (1890s to early 1900s)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6" y="1484923"/>
            <a:ext cx="4434474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Objective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200" b="1" dirty="0">
                <a:latin typeface="Didot" charset="0"/>
              </a:rPr>
              <a:t>To understand the nature of the Jim Crow South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200" b="1" dirty="0">
                <a:latin typeface="Didot" charset="0"/>
              </a:rPr>
              <a:t>To evaluate the competing perspectives of Washington and Dubois for how to improve the lives of African Americans in the early 1900s.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endParaRPr lang="en-US" sz="2200" b="1" u="sng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Schedule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Discussion of Jim Crow Laws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Evaluation of Washington &amp; Dubois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9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1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397500" y="1484923"/>
            <a:ext cx="3592798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800" b="1" u="sng" dirty="0">
                <a:latin typeface="Didot" charset="0"/>
              </a:rPr>
              <a:t>Homework</a:t>
            </a:r>
            <a:r>
              <a:rPr lang="en-US" sz="2800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800" b="1" dirty="0">
                <a:latin typeface="Didot" charset="0"/>
              </a:rPr>
              <a:t>None!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800" b="1" dirty="0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1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The Jim Crow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48" y="1102615"/>
            <a:ext cx="4480461" cy="5755385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>
                <a:latin typeface="Didot"/>
                <a:cs typeface="Didot"/>
              </a:rPr>
              <a:t>The Jim Crow South was a  period in which whites tried to reinstate their     definition  of social order (racial inequality) following Reconstruction</a:t>
            </a:r>
          </a:p>
          <a:p>
            <a:r>
              <a:rPr lang="en-US" sz="4000" dirty="0">
                <a:latin typeface="Didot"/>
                <a:cs typeface="Didot"/>
              </a:rPr>
              <a:t>Effectively recreated </a:t>
            </a:r>
            <a:r>
              <a:rPr lang="en-US" sz="4000" i="1" dirty="0">
                <a:latin typeface="Didot"/>
                <a:cs typeface="Didot"/>
              </a:rPr>
              <a:t>systematic </a:t>
            </a:r>
            <a:r>
              <a:rPr lang="en-US" sz="4000" dirty="0">
                <a:latin typeface="Didot"/>
                <a:cs typeface="Didot"/>
              </a:rPr>
              <a:t>oppression of blacks through the use of legal segregation.</a:t>
            </a:r>
          </a:p>
          <a:p>
            <a:r>
              <a:rPr lang="en-US" sz="4000" dirty="0">
                <a:latin typeface="Didot"/>
                <a:cs typeface="Didot"/>
              </a:rPr>
              <a:t>Ruled constitutional in the case of </a:t>
            </a:r>
            <a:r>
              <a:rPr lang="en-US" sz="4000" i="1" dirty="0" err="1">
                <a:latin typeface="Didot"/>
                <a:cs typeface="Didot"/>
              </a:rPr>
              <a:t>Plessy</a:t>
            </a:r>
            <a:r>
              <a:rPr lang="en-US" sz="4000" i="1" dirty="0">
                <a:latin typeface="Didot"/>
                <a:cs typeface="Didot"/>
              </a:rPr>
              <a:t> v. Ferguson </a:t>
            </a:r>
            <a:r>
              <a:rPr lang="en-US" sz="4000" dirty="0">
                <a:latin typeface="Didot"/>
                <a:cs typeface="Didot"/>
              </a:rPr>
              <a:t>1896</a:t>
            </a:r>
          </a:p>
          <a:p>
            <a:r>
              <a:rPr lang="en-US" sz="4000" dirty="0">
                <a:latin typeface="Didot"/>
                <a:cs typeface="Didot"/>
              </a:rPr>
              <a:t>Lasted for nearly </a:t>
            </a:r>
            <a:r>
              <a:rPr lang="en-US" sz="4000" b="1" dirty="0">
                <a:latin typeface="Didot"/>
                <a:cs typeface="Didot"/>
              </a:rPr>
              <a:t>100 years </a:t>
            </a:r>
            <a:r>
              <a:rPr lang="en-US" sz="4000" dirty="0">
                <a:latin typeface="Didot"/>
                <a:cs typeface="Didot"/>
              </a:rPr>
              <a:t>from 1877 to 1965.</a:t>
            </a:r>
            <a:endParaRPr lang="en-US" sz="4000" b="1" dirty="0">
              <a:latin typeface="Didot"/>
              <a:cs typeface="Didot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53" y="1143000"/>
            <a:ext cx="3851653" cy="25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Jim Crow Laws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026" y="1143000"/>
            <a:ext cx="5517273" cy="5715000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What threats/obstacles/fears did Whites hold following Reconstruction?</a:t>
            </a:r>
          </a:p>
          <a:p>
            <a:r>
              <a:rPr lang="en-US" dirty="0">
                <a:latin typeface="Didot"/>
                <a:cs typeface="Didot"/>
              </a:rPr>
              <a:t>What was the social order that was created in the Jim Crow South?  </a:t>
            </a:r>
          </a:p>
          <a:p>
            <a:r>
              <a:rPr lang="en-US" dirty="0">
                <a:latin typeface="Didot"/>
                <a:cs typeface="Didot"/>
              </a:rPr>
              <a:t>What do race relations look like?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300" y="1285849"/>
            <a:ext cx="3357700" cy="33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2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The Rise of Civil Rights and Black Agency: 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It is in this context that we have the rise of the first “modern” black activists who sought to “improve” the black condition.</a:t>
            </a:r>
          </a:p>
          <a:p>
            <a:pPr lvl="1"/>
            <a:r>
              <a:rPr lang="en-US" dirty="0">
                <a:latin typeface="Didot"/>
                <a:cs typeface="Didot"/>
              </a:rPr>
              <a:t>Booker T. Washington</a:t>
            </a:r>
          </a:p>
          <a:p>
            <a:pPr lvl="1"/>
            <a:r>
              <a:rPr lang="en-US" dirty="0">
                <a:latin typeface="Didot"/>
                <a:cs typeface="Didot"/>
              </a:rPr>
              <a:t>W.E.B. </a:t>
            </a:r>
            <a:r>
              <a:rPr lang="en-US" dirty="0" err="1">
                <a:latin typeface="Didot"/>
                <a:cs typeface="Didot"/>
              </a:rPr>
              <a:t>DuBois</a:t>
            </a:r>
            <a:endParaRPr lang="en-US" dirty="0">
              <a:latin typeface="Didot"/>
              <a:cs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91466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Booker T.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51639" cy="54403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1856-1915</a:t>
            </a:r>
          </a:p>
          <a:p>
            <a:r>
              <a:rPr lang="en-US" dirty="0">
                <a:latin typeface="Didot"/>
                <a:cs typeface="Didot"/>
              </a:rPr>
              <a:t>Born into slavery in Virginia</a:t>
            </a:r>
          </a:p>
          <a:p>
            <a:r>
              <a:rPr lang="en-US" dirty="0">
                <a:latin typeface="Didot"/>
                <a:cs typeface="Didot"/>
              </a:rPr>
              <a:t>Mother was a slave, father was a nearby planter.</a:t>
            </a:r>
          </a:p>
          <a:p>
            <a:r>
              <a:rPr lang="en-US" dirty="0">
                <a:latin typeface="Didot"/>
                <a:cs typeface="Didot"/>
              </a:rPr>
              <a:t>Dominant leader of the African American community from 1890 to 1915</a:t>
            </a:r>
          </a:p>
          <a:p>
            <a:r>
              <a:rPr lang="en-US" dirty="0">
                <a:latin typeface="Didot"/>
                <a:cs typeface="Didot"/>
              </a:rPr>
              <a:t>Representative of the last generation of black leaders born in slavery</a:t>
            </a:r>
          </a:p>
          <a:p>
            <a:r>
              <a:rPr lang="en-US" dirty="0">
                <a:latin typeface="Didot"/>
                <a:cs typeface="Didot"/>
              </a:rPr>
              <a:t>Founder of Tuskegee University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59" y="1143000"/>
            <a:ext cx="385094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W. E. B. </a:t>
            </a:r>
            <a:r>
              <a:rPr lang="en-US" dirty="0" err="1">
                <a:latin typeface="Didot"/>
                <a:cs typeface="Didot"/>
              </a:rPr>
              <a:t>DuBois</a:t>
            </a:r>
            <a:endParaRPr lang="en-US" dirty="0">
              <a:latin typeface="Didot"/>
              <a:cs typeface="Dido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14329" cy="529141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1868-1963</a:t>
            </a:r>
          </a:p>
          <a:p>
            <a:r>
              <a:rPr lang="en-US" dirty="0">
                <a:latin typeface="Didot"/>
                <a:cs typeface="Didot"/>
              </a:rPr>
              <a:t>Born and raised in Great Barrington, Massachusetts</a:t>
            </a:r>
          </a:p>
          <a:p>
            <a:r>
              <a:rPr lang="en-US" dirty="0">
                <a:latin typeface="Didot"/>
                <a:cs typeface="Didot"/>
              </a:rPr>
              <a:t>Experienced very little racism as a child</a:t>
            </a:r>
          </a:p>
          <a:p>
            <a:r>
              <a:rPr lang="en-US" dirty="0">
                <a:latin typeface="Didot"/>
                <a:cs typeface="Didot"/>
              </a:rPr>
              <a:t>First African American to earn a doctorate from Harvard</a:t>
            </a:r>
          </a:p>
          <a:p>
            <a:r>
              <a:rPr lang="en-US" dirty="0">
                <a:latin typeface="Didot"/>
                <a:cs typeface="Didot"/>
              </a:rPr>
              <a:t>Professor of history, sociology, and economics at Atlanta University</a:t>
            </a:r>
          </a:p>
          <a:p>
            <a:r>
              <a:rPr lang="en-US" dirty="0">
                <a:latin typeface="Didot"/>
                <a:cs typeface="Didot"/>
              </a:rPr>
              <a:t>Co-Founder of NAACP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476" y="1143000"/>
            <a:ext cx="4063523" cy="52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Understanding the Work of Washington and </a:t>
            </a:r>
            <a:r>
              <a:rPr lang="en-US" dirty="0" err="1">
                <a:latin typeface="Didot"/>
                <a:cs typeface="Didot"/>
              </a:rPr>
              <a:t>DuBois</a:t>
            </a:r>
            <a:endParaRPr lang="en-US" dirty="0">
              <a:latin typeface="Didot"/>
              <a:cs typeface="Dido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Washington and </a:t>
            </a:r>
            <a:r>
              <a:rPr lang="en-US" dirty="0" err="1">
                <a:latin typeface="Didot"/>
                <a:cs typeface="Didot"/>
              </a:rPr>
              <a:t>DuBois</a:t>
            </a:r>
            <a:r>
              <a:rPr lang="en-US" dirty="0">
                <a:latin typeface="Didot"/>
                <a:cs typeface="Didot"/>
              </a:rPr>
              <a:t> were two pioneering civil rights advocates who sought to uplift or improve the conditions of African Americans but had very different ways of achieving that.</a:t>
            </a:r>
          </a:p>
          <a:p>
            <a:r>
              <a:rPr lang="en-US" dirty="0">
                <a:latin typeface="Didot"/>
                <a:cs typeface="Didot"/>
              </a:rPr>
              <a:t>We will discuss the plans of each thinker and their significance.  </a:t>
            </a:r>
          </a:p>
        </p:txBody>
      </p:sp>
    </p:spTree>
    <p:extLst>
      <p:ext uri="{BB962C8B-B14F-4D97-AF65-F5344CB8AC3E}">
        <p14:creationId xmlns:p14="http://schemas.microsoft.com/office/powerpoint/2010/main" val="305714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375</Words>
  <Application>Microsoft Macintosh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Didot</vt:lpstr>
      <vt:lpstr>Office Theme</vt:lpstr>
      <vt:lpstr>PowerPoint Presentation</vt:lpstr>
      <vt:lpstr>The Jim Crow South</vt:lpstr>
      <vt:lpstr>Jim Crow Laws Discussion</vt:lpstr>
      <vt:lpstr>The Rise of Civil Rights and Black Agency: Setting the Stage</vt:lpstr>
      <vt:lpstr>Booker T. Washington</vt:lpstr>
      <vt:lpstr>W. E. B. DuBois</vt:lpstr>
      <vt:lpstr>Understanding the Work of Washington and DuBois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Department</dc:creator>
  <cp:lastModifiedBy>Microsoft Office User</cp:lastModifiedBy>
  <cp:revision>37</cp:revision>
  <dcterms:created xsi:type="dcterms:W3CDTF">2012-10-03T13:25:06Z</dcterms:created>
  <dcterms:modified xsi:type="dcterms:W3CDTF">2019-02-13T12:49:56Z</dcterms:modified>
</cp:coreProperties>
</file>