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2254"/>
  </p:normalViewPr>
  <p:slideViewPr>
    <p:cSldViewPr snapToGrid="0" snapToObjects="1">
      <p:cViewPr varScale="1">
        <p:scale>
          <a:sx n="85" d="100"/>
          <a:sy n="85" d="100"/>
        </p:scale>
        <p:origin x="13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62F5-EDE1-FC4C-8E08-217CF58A635E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00C5-E382-5640-B601-F8DB023F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8EA273-A32D-1A46-BF06-69DE04ADC3FB}" type="slidenum">
              <a:rPr lang="en-US" sz="1200">
                <a:latin typeface="Didot" charset="0"/>
              </a:rPr>
              <a:pPr/>
              <a:t>1</a:t>
            </a:fld>
            <a:endParaRPr lang="en-US" sz="1200">
              <a:latin typeface="Didot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8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8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6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7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C9F1-B946-B84E-A645-7F5F4EC12798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38EA-1120-2046-A659-54EAE09A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7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/>
          </p:cNvSpPr>
          <p:nvPr/>
        </p:nvSpPr>
        <p:spPr bwMode="auto">
          <a:xfrm>
            <a:off x="-12914" y="67472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3000" dirty="0">
              <a:latin typeface="Didot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338666" y="1184223"/>
            <a:ext cx="4368245" cy="5255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en-US" sz="2200" b="1" u="sng" dirty="0">
                <a:latin typeface="Didot" charset="0"/>
              </a:rPr>
              <a:t>Agenda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200" b="1" u="sng" dirty="0">
                <a:latin typeface="Didot" charset="0"/>
              </a:rPr>
              <a:t>Objective</a:t>
            </a:r>
            <a:r>
              <a:rPr lang="en-US" sz="2200" b="1" dirty="0">
                <a:latin typeface="Didot" charset="0"/>
              </a:rPr>
              <a:t>: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200" b="1" dirty="0">
                <a:latin typeface="Didot" charset="0"/>
              </a:rPr>
              <a:t>To understand…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200" b="1" dirty="0">
                <a:latin typeface="Didot"/>
                <a:cs typeface="Didot"/>
              </a:rPr>
              <a:t>How the 1920s experienced a transformation in women’s identity under the notion of the “New Woman.”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200" b="1" dirty="0">
                <a:latin typeface="Didot"/>
                <a:cs typeface="Didot"/>
              </a:rPr>
              <a:t>Who the “New Woman” was and what she believed?</a:t>
            </a:r>
            <a:endParaRPr lang="en-US" sz="2200" b="1" u="sng" dirty="0">
              <a:latin typeface="Didot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en-US" sz="2200" b="1" u="sng" dirty="0">
              <a:latin typeface="Didot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200" b="1" u="sng" dirty="0">
                <a:latin typeface="Didot" charset="0"/>
              </a:rPr>
              <a:t>Schedule</a:t>
            </a:r>
            <a:r>
              <a:rPr lang="en-US" sz="2200" b="1" dirty="0">
                <a:latin typeface="Didot" charset="0"/>
              </a:rPr>
              <a:t>: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200" b="1" dirty="0">
                <a:latin typeface="Didot" charset="0"/>
              </a:rPr>
              <a:t>Whole class discussion</a:t>
            </a:r>
          </a:p>
          <a:p>
            <a:pPr marL="1282700" lvl="1" indent="-5588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u="sng" dirty="0">
                <a:latin typeface="Didot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914" y="5480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>
                <a:latin typeface="Didot" charset="0"/>
              </a:rPr>
              <a:t>L16: </a:t>
            </a:r>
            <a:r>
              <a:rPr lang="en-US" sz="2800" i="1" dirty="0">
                <a:latin typeface="Didot" charset="0"/>
              </a:rPr>
              <a:t>The New Woman of the 1920s</a:t>
            </a:r>
          </a:p>
          <a:p>
            <a:pPr algn="ctr"/>
            <a:r>
              <a:rPr lang="en-US" sz="2800" u="sng" dirty="0">
                <a:latin typeface="Didot" charset="0"/>
              </a:rPr>
              <a:t>The Struggle for Equality</a:t>
            </a:r>
            <a:endParaRPr lang="en-US" sz="2800" dirty="0">
              <a:latin typeface="Didot" charset="0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4871803" y="1184223"/>
            <a:ext cx="3882731" cy="5255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u="sng" dirty="0">
                <a:latin typeface="Didot" charset="0"/>
              </a:rPr>
              <a:t>Homework</a:t>
            </a:r>
            <a:r>
              <a:rPr lang="en-US" b="1" dirty="0">
                <a:latin typeface="Didot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>
                <a:latin typeface="Didot" charset="0"/>
              </a:rPr>
              <a:t>1. Reading by Fox, </a:t>
            </a:r>
            <a:r>
              <a:rPr lang="en-US" b="1" i="1" dirty="0">
                <a:latin typeface="Didot" charset="0"/>
              </a:rPr>
              <a:t>Three Worlds of Relief </a:t>
            </a:r>
            <a:r>
              <a:rPr lang="en-US" b="1" dirty="0">
                <a:latin typeface="Didot" charset="0"/>
              </a:rPr>
              <a:t>on race and the New Deal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>
                <a:latin typeface="Didot" charset="0"/>
              </a:rPr>
              <a:t>Yellow = Tues 3/5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>
                <a:latin typeface="Didot" charset="0"/>
              </a:rPr>
              <a:t>Tan = Mon 3/4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>
                <a:latin typeface="Didot" charset="0"/>
              </a:rPr>
              <a:t>Purple = Mon 3/4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endParaRPr lang="en-US" b="1" dirty="0">
              <a:latin typeface="Didot" charset="0"/>
            </a:endParaRP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AutoNum type="arabicPeriod" startAt="2"/>
              <a:defRPr/>
            </a:pPr>
            <a:r>
              <a:rPr lang="en-US" b="1" dirty="0">
                <a:latin typeface="Didot" charset="0"/>
              </a:rPr>
              <a:t>Unit Test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>
                <a:latin typeface="Didot" charset="0"/>
              </a:rPr>
              <a:t>Yellow = Thurs 3/7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>
                <a:latin typeface="Didot" charset="0"/>
              </a:rPr>
              <a:t>Tan = Fri 3/8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>
                <a:latin typeface="Didot" charset="0"/>
              </a:rPr>
              <a:t>Purple = Thurs 3/7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336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100</Words>
  <Application>Microsoft Macintosh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Didot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 Department</dc:creator>
  <cp:lastModifiedBy>Microsoft Office User</cp:lastModifiedBy>
  <cp:revision>28</cp:revision>
  <dcterms:created xsi:type="dcterms:W3CDTF">2012-12-03T15:02:24Z</dcterms:created>
  <dcterms:modified xsi:type="dcterms:W3CDTF">2019-02-28T16:14:26Z</dcterms:modified>
</cp:coreProperties>
</file>