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2254"/>
  </p:normalViewPr>
  <p:slideViewPr>
    <p:cSldViewPr snapToGrid="0" snapToObjects="1">
      <p:cViewPr varScale="1">
        <p:scale>
          <a:sx n="85" d="100"/>
          <a:sy n="85" d="100"/>
        </p:scale>
        <p:origin x="1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DA2F4-F9F2-A04B-B4ED-64D2B99C3FC8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966AE-AEBF-CA48-AFFA-030352EE0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6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8EA273-A32D-1A46-BF06-69DE04ADC3FB}" type="slidenum">
              <a:rPr lang="en-US" sz="1200">
                <a:latin typeface="Didot" charset="0"/>
              </a:rPr>
              <a:pPr/>
              <a:t>1</a:t>
            </a:fld>
            <a:endParaRPr lang="en-US" sz="1200">
              <a:latin typeface="Didot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1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2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98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E220-2C47-2345-A668-743B0B8ED914}" type="datetimeFigureOut">
              <a:rPr lang="en-US" smtClean="0"/>
              <a:t>3/1/19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51F9-469A-9E48-AC85-8DA9528D2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1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/>
          </p:cNvSpPr>
          <p:nvPr/>
        </p:nvSpPr>
        <p:spPr bwMode="auto">
          <a:xfrm>
            <a:off x="-12914" y="67472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000" dirty="0">
              <a:latin typeface="Didot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338666" y="1484313"/>
            <a:ext cx="4398050" cy="4954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Agenda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Objective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dirty="0">
                <a:latin typeface="Didot" charset="0"/>
              </a:rPr>
              <a:t>To understand…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200" b="1" dirty="0">
                <a:latin typeface="Didot"/>
                <a:cs typeface="Didot"/>
              </a:rPr>
              <a:t>The experience of Mexican-Americans, Black Americans, and White Immigrants during the New Deal.</a:t>
            </a:r>
            <a:endParaRPr lang="en-US" sz="2200" b="1" dirty="0">
              <a:latin typeface="Didot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endParaRPr lang="en-US" sz="2200" b="1" u="sng" dirty="0">
              <a:latin typeface="Didot" charset="0"/>
            </a:endParaRPr>
          </a:p>
          <a:p>
            <a:pPr marL="609600" indent="-609600">
              <a:spcBef>
                <a:spcPct val="20000"/>
              </a:spcBef>
              <a:defRPr/>
            </a:pPr>
            <a:r>
              <a:rPr lang="en-US" sz="2200" b="1" u="sng" dirty="0">
                <a:latin typeface="Didot" charset="0"/>
              </a:rPr>
              <a:t>Schedule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  <a:defRPr/>
            </a:pPr>
            <a:r>
              <a:rPr lang="en-US" sz="2200" b="1" dirty="0">
                <a:latin typeface="Didot" charset="0"/>
              </a:rPr>
              <a:t>Whole Class Discussion</a:t>
            </a:r>
          </a:p>
          <a:p>
            <a:pPr marL="1282700" lvl="1" indent="-5588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914" y="5480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Didot" charset="0"/>
              </a:rPr>
              <a:t> Race in the New Deal (1932-1945)</a:t>
            </a:r>
          </a:p>
          <a:p>
            <a:pPr algn="ctr"/>
            <a:r>
              <a:rPr lang="en-US" sz="2800" u="sng" dirty="0">
                <a:latin typeface="Didot" charset="0"/>
              </a:rPr>
              <a:t>The Struggle for Equality</a:t>
            </a:r>
            <a:endParaRPr lang="en-US" sz="2800" dirty="0">
              <a:latin typeface="Didot" charset="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5126182" y="1484313"/>
            <a:ext cx="3628352" cy="4954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200" b="1" u="sng" dirty="0">
                <a:latin typeface="Didot" charset="0"/>
              </a:rPr>
              <a:t>Homework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 marL="0" indent="0">
              <a:buClr>
                <a:schemeClr val="tx1"/>
              </a:buClr>
              <a:defRPr/>
            </a:pPr>
            <a:endParaRPr lang="en-US" altLang="en-US" sz="2200" b="1" dirty="0">
              <a:latin typeface="Didot" panose="02000503000000020003" pitchFamily="2" charset="-79"/>
            </a:endParaRPr>
          </a:p>
          <a:p>
            <a:pPr marL="0" indent="0">
              <a:buClr>
                <a:schemeClr val="tx1"/>
              </a:buClr>
              <a:defRPr/>
            </a:pPr>
            <a:r>
              <a:rPr lang="en-US" altLang="en-US" sz="2200" b="1" dirty="0">
                <a:latin typeface="Didot" panose="02000503000000020003" pitchFamily="2" charset="-79"/>
              </a:rPr>
              <a:t>Unit Test</a:t>
            </a:r>
          </a:p>
          <a:p>
            <a:pPr marL="0" indent="0">
              <a:buClr>
                <a:schemeClr val="tx1"/>
              </a:buClr>
              <a:defRPr/>
            </a:pPr>
            <a:endParaRPr lang="en-US" altLang="en-US" sz="2200" b="1" dirty="0">
              <a:latin typeface="Didot" panose="02000503000000020003" pitchFamily="2" charset="-79"/>
            </a:endParaRPr>
          </a:p>
          <a:p>
            <a:pPr marL="0" indent="0">
              <a:buClr>
                <a:schemeClr val="tx1"/>
              </a:buClr>
              <a:defRPr/>
            </a:pPr>
            <a:r>
              <a:rPr lang="en-US" altLang="en-US" sz="2200" b="1" dirty="0">
                <a:latin typeface="Didot" panose="02000503000000020003" pitchFamily="2" charset="-79"/>
              </a:rPr>
              <a:t>Yellow = Thurs 3/7</a:t>
            </a:r>
          </a:p>
          <a:p>
            <a:pPr marL="0" indent="0">
              <a:buClr>
                <a:schemeClr val="tx1"/>
              </a:buClr>
              <a:defRPr/>
            </a:pPr>
            <a:r>
              <a:rPr lang="en-US" altLang="en-US" sz="2200" b="1" dirty="0">
                <a:latin typeface="Didot" panose="02000503000000020003" pitchFamily="2" charset="-79"/>
              </a:rPr>
              <a:t>Tan = Fri 3/8</a:t>
            </a:r>
          </a:p>
          <a:p>
            <a:pPr marL="0" indent="0">
              <a:buClr>
                <a:schemeClr val="tx1"/>
              </a:buClr>
              <a:defRPr/>
            </a:pPr>
            <a:r>
              <a:rPr lang="en-US" altLang="en-US" sz="2200" b="1" dirty="0">
                <a:latin typeface="Didot" panose="02000503000000020003" pitchFamily="2" charset="-79"/>
              </a:rPr>
              <a:t>Purple = Thurs 3/7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79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</Words>
  <Application>Microsoft Macintosh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Didot</vt:lpstr>
      <vt:lpstr>Office Theme</vt:lpstr>
      <vt:lpstr>PowerPoint Presentation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7</cp:revision>
  <dcterms:created xsi:type="dcterms:W3CDTF">2015-12-21T13:48:25Z</dcterms:created>
  <dcterms:modified xsi:type="dcterms:W3CDTF">2019-03-01T12:50:07Z</dcterms:modified>
</cp:coreProperties>
</file>