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718"/>
  </p:normalViewPr>
  <p:slideViewPr>
    <p:cSldViewPr snapToGrid="0" snapToObjects="1">
      <p:cViewPr varScale="1">
        <p:scale>
          <a:sx n="87" d="100"/>
          <a:sy n="87" d="100"/>
        </p:scale>
        <p:origin x="133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F75C4-E919-7C4A-B5F0-4916D3FE8C2F}" type="datetimeFigureOut">
              <a:rPr lang="en-US" smtClean="0"/>
              <a:t>3/7/19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4D87-1F29-3D45-8471-F9F871F49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5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8EA273-A32D-1A46-BF06-69DE04ADC3FB}" type="slidenum">
              <a:rPr lang="en-US" sz="1200">
                <a:latin typeface="Didot" charset="0"/>
              </a:rPr>
              <a:pPr/>
              <a:t>1</a:t>
            </a:fld>
            <a:endParaRPr lang="en-US" sz="1200">
              <a:latin typeface="Didot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Did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2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8A65-7F7D-7443-82DE-95A634FD9B83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C6B3-E78E-8E4E-8745-6268F651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9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8A65-7F7D-7443-82DE-95A634FD9B83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C6B3-E78E-8E4E-8745-6268F651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5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8A65-7F7D-7443-82DE-95A634FD9B83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C6B3-E78E-8E4E-8745-6268F651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8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8A65-7F7D-7443-82DE-95A634FD9B83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C6B3-E78E-8E4E-8745-6268F651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9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8A65-7F7D-7443-82DE-95A634FD9B83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C6B3-E78E-8E4E-8745-6268F651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0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8A65-7F7D-7443-82DE-95A634FD9B83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C6B3-E78E-8E4E-8745-6268F651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7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8A65-7F7D-7443-82DE-95A634FD9B83}" type="datetimeFigureOut">
              <a:rPr lang="en-US" smtClean="0"/>
              <a:t>3/7/19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C6B3-E78E-8E4E-8745-6268F651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5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8A65-7F7D-7443-82DE-95A634FD9B83}" type="datetimeFigureOut">
              <a:rPr lang="en-US" smtClean="0"/>
              <a:t>3/7/19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C6B3-E78E-8E4E-8745-6268F651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8A65-7F7D-7443-82DE-95A634FD9B83}" type="datetimeFigureOut">
              <a:rPr lang="en-US" smtClean="0"/>
              <a:t>3/7/19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C6B3-E78E-8E4E-8745-6268F651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9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8A65-7F7D-7443-82DE-95A634FD9B83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C6B3-E78E-8E4E-8745-6268F651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8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8A65-7F7D-7443-82DE-95A634FD9B83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C6B3-E78E-8E4E-8745-6268F651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B8A65-7F7D-7443-82DE-95A634FD9B83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DC6B3-E78E-8E4E-8745-6268F651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4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/>
          </p:cNvSpPr>
          <p:nvPr/>
        </p:nvSpPr>
        <p:spPr bwMode="auto">
          <a:xfrm>
            <a:off x="-12914" y="67472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3000" dirty="0">
              <a:latin typeface="Didot" charset="0"/>
            </a:endParaRPr>
          </a:p>
        </p:txBody>
      </p:sp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338666" y="1179871"/>
            <a:ext cx="4151750" cy="52593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r>
              <a:rPr lang="en-US" sz="2200" b="1" u="sng" dirty="0">
                <a:latin typeface="Didot" charset="0"/>
              </a:rPr>
              <a:t>Agenda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200" b="1" u="sng" dirty="0">
                <a:latin typeface="Didot" charset="0"/>
              </a:rPr>
              <a:t>Objective</a:t>
            </a:r>
            <a:r>
              <a:rPr lang="en-US" sz="2200" b="1" dirty="0">
                <a:latin typeface="Didot" charset="0"/>
              </a:rPr>
              <a:t>:</a:t>
            </a:r>
          </a:p>
          <a:p>
            <a:pPr marL="609600" indent="-609600">
              <a:spcBef>
                <a:spcPct val="20000"/>
              </a:spcBef>
              <a:buAutoNum type="arabicPeriod"/>
              <a:defRPr/>
            </a:pPr>
            <a:r>
              <a:rPr lang="en-US" sz="2200" b="1" dirty="0">
                <a:latin typeface="Didot" charset="0"/>
              </a:rPr>
              <a:t>To understand the experiences of women in World War Two.</a:t>
            </a:r>
          </a:p>
          <a:p>
            <a:pPr marL="609600" indent="-609600">
              <a:spcBef>
                <a:spcPct val="20000"/>
              </a:spcBef>
              <a:buAutoNum type="arabicPeriod"/>
              <a:defRPr/>
            </a:pPr>
            <a:r>
              <a:rPr lang="en-US" sz="2200" b="1" dirty="0">
                <a:latin typeface="Didot" charset="0"/>
              </a:rPr>
              <a:t>To evaluate to what degree the war facilitated women’s inclusion in American life</a:t>
            </a:r>
            <a:endParaRPr lang="en-US" sz="2200" b="1" u="sng" dirty="0">
              <a:latin typeface="Didot" charset="0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200" b="1" u="sng" dirty="0">
                <a:latin typeface="Didot" charset="0"/>
              </a:rPr>
              <a:t>Schedule</a:t>
            </a:r>
            <a:r>
              <a:rPr lang="en-US" sz="2200" b="1" dirty="0">
                <a:latin typeface="Didot" charset="0"/>
              </a:rPr>
              <a:t>: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sz="2200" b="1" dirty="0">
                <a:latin typeface="Didot" charset="0"/>
              </a:rPr>
              <a:t>Video: </a:t>
            </a:r>
            <a:r>
              <a:rPr lang="en-US" sz="2200" b="1" i="1" dirty="0">
                <a:latin typeface="Didot" charset="0"/>
              </a:rPr>
              <a:t>Rosie the Riveter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sz="2200" b="1" dirty="0">
                <a:latin typeface="Didot" charset="0"/>
              </a:rPr>
              <a:t>Discussion</a:t>
            </a:r>
          </a:p>
          <a:p>
            <a:pPr marL="1282700" lvl="1" indent="-5588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b="1" dirty="0">
              <a:latin typeface="Didot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1" u="sng" dirty="0">
                <a:latin typeface="Didot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2914" y="5480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latin typeface="Didot" charset="0"/>
              </a:rPr>
              <a:t>L18: Gender in World War II</a:t>
            </a:r>
          </a:p>
          <a:p>
            <a:pPr algn="ctr"/>
            <a:r>
              <a:rPr lang="en-US" sz="2800" u="sng" dirty="0">
                <a:latin typeface="Didot" charset="0"/>
              </a:rPr>
              <a:t>The Struggle for Equality</a:t>
            </a:r>
            <a:endParaRPr lang="en-US" sz="2800" dirty="0">
              <a:latin typeface="Didot" charset="0"/>
            </a:endParaRPr>
          </a:p>
        </p:txBody>
      </p:sp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4866968" y="1179871"/>
            <a:ext cx="3887566" cy="52593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200" b="1" u="sng" dirty="0">
                <a:latin typeface="Didot" charset="0"/>
              </a:rPr>
              <a:t>Homework</a:t>
            </a:r>
            <a:r>
              <a:rPr lang="en-US" sz="2200" b="1" dirty="0">
                <a:latin typeface="Didot" charset="0"/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2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200" b="1" dirty="0">
                <a:latin typeface="Didot" charset="0"/>
              </a:rPr>
              <a:t>Read about the experience of ONE minority group in WWII for discussion..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200" b="1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200" b="1" dirty="0">
                <a:latin typeface="Didot" charset="0"/>
              </a:rPr>
              <a:t>Yellow = Wed 3/13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200" b="1" dirty="0">
                <a:latin typeface="Didot" charset="0"/>
              </a:rPr>
              <a:t>Tan = Thurs 3/14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200" b="1" dirty="0">
                <a:latin typeface="Didot" charset="0"/>
              </a:rPr>
              <a:t>Purple = Thurs 3/14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u="sng" dirty="0">
                <a:latin typeface="Dido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3580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76</Words>
  <Application>Microsoft Macintosh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Didot</vt:lpstr>
      <vt:lpstr>Office Theme</vt:lpstr>
      <vt:lpstr>PowerPoint Presentation</vt:lpstr>
    </vt:vector>
  </TitlesOfParts>
  <Company>Wellesley Public Schools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WPS</dc:creator>
  <cp:lastModifiedBy>Microsoft Office User</cp:lastModifiedBy>
  <cp:revision>11</cp:revision>
  <dcterms:created xsi:type="dcterms:W3CDTF">2014-12-11T20:14:59Z</dcterms:created>
  <dcterms:modified xsi:type="dcterms:W3CDTF">2019-03-07T14:59:53Z</dcterms:modified>
</cp:coreProperties>
</file>