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2430"/>
  </p:normalViewPr>
  <p:slideViewPr>
    <p:cSldViewPr snapToGrid="0" snapToObjects="1">
      <p:cViewPr varScale="1">
        <p:scale>
          <a:sx n="85" d="100"/>
          <a:sy n="85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A2F4-F9F2-A04B-B4ED-64D2B99C3FC8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966AE-AEBF-CA48-AFFA-030352EE0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8EA273-A32D-1A46-BF06-69DE04ADC3FB}" type="slidenum">
              <a:rPr lang="en-US" sz="1200">
                <a:latin typeface="Didot" charset="0"/>
              </a:rPr>
              <a:pPr/>
              <a:t>1</a:t>
            </a:fld>
            <a:endParaRPr lang="en-US" sz="1200">
              <a:latin typeface="Didot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1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2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E220-2C47-2345-A668-743B0B8ED914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/>
          </p:cNvSpPr>
          <p:nvPr/>
        </p:nvSpPr>
        <p:spPr bwMode="auto">
          <a:xfrm>
            <a:off x="-12914" y="67472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000" dirty="0">
              <a:latin typeface="Didot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338667" y="1312985"/>
            <a:ext cx="4563118" cy="5126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n-US" sz="1900" b="1" u="sng" dirty="0">
                <a:latin typeface="Didot" charset="0"/>
              </a:rPr>
              <a:t>Agenda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900" b="1" u="sng" dirty="0">
                <a:latin typeface="Didot" charset="0"/>
              </a:rPr>
              <a:t>Objective</a:t>
            </a:r>
            <a:r>
              <a:rPr lang="en-US" sz="1900" b="1" dirty="0">
                <a:latin typeface="Didot" charset="0"/>
              </a:rPr>
              <a:t>: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900" b="1" dirty="0">
                <a:latin typeface="Didot" charset="0"/>
              </a:rPr>
              <a:t>To understand…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1900" b="1" dirty="0">
                <a:latin typeface="Didot"/>
                <a:cs typeface="Didot"/>
              </a:rPr>
              <a:t>The experience of various marginalized groups in  WWII</a:t>
            </a: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>
                <a:latin typeface="Didot"/>
                <a:cs typeface="Didot"/>
              </a:rPr>
              <a:t>Blacks</a:t>
            </a: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>
                <a:latin typeface="Didot"/>
                <a:cs typeface="Didot"/>
              </a:rPr>
              <a:t>Mexicans</a:t>
            </a: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>
                <a:latin typeface="Didot"/>
                <a:cs typeface="Didot"/>
              </a:rPr>
              <a:t>Am. Indians</a:t>
            </a: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>
                <a:latin typeface="Didot"/>
                <a:cs typeface="Didot"/>
              </a:rPr>
              <a:t>Jews</a:t>
            </a: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>
                <a:latin typeface="Didot"/>
                <a:cs typeface="Didot"/>
              </a:rPr>
              <a:t>Japanese</a:t>
            </a:r>
          </a:p>
          <a:p>
            <a:pPr marL="1066800" lvl="1" indent="-6096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900" b="1" dirty="0">
                <a:latin typeface="Didot"/>
                <a:cs typeface="Didot"/>
              </a:rPr>
              <a:t>Others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1900" b="1" dirty="0">
                <a:latin typeface="Didot"/>
                <a:cs typeface="Didot"/>
              </a:rPr>
              <a:t>What was similar and unique in their experiences.</a:t>
            </a:r>
            <a:endParaRPr lang="en-US" sz="1900" b="1" u="sng" dirty="0">
              <a:latin typeface="Didot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1900" b="1" u="sng" dirty="0">
                <a:latin typeface="Didot" charset="0"/>
              </a:rPr>
              <a:t>Schedule</a:t>
            </a:r>
            <a:r>
              <a:rPr lang="en-US" sz="1900" b="1" dirty="0">
                <a:latin typeface="Didot" charset="0"/>
              </a:rPr>
              <a:t>: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1900" b="1" dirty="0">
                <a:latin typeface="Didot" charset="0"/>
              </a:rPr>
              <a:t>Back-to-Back Small Group Discussions</a:t>
            </a:r>
          </a:p>
          <a:p>
            <a:pPr marL="1282700" lvl="1" indent="-5588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914" y="548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Didot" charset="0"/>
              </a:rPr>
              <a:t> L21 &amp; L22: Race and World War Two (1941-1945)</a:t>
            </a:r>
          </a:p>
          <a:p>
            <a:pPr algn="ctr"/>
            <a:r>
              <a:rPr lang="en-US" sz="2800" u="sng" dirty="0">
                <a:latin typeface="Didot" charset="0"/>
              </a:rPr>
              <a:t>The Struggle for Equality</a:t>
            </a:r>
            <a:endParaRPr lang="en-US" sz="2800" dirty="0">
              <a:latin typeface="Didot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5240452" y="1312985"/>
            <a:ext cx="3514081" cy="5126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b="1" u="sng" dirty="0">
                <a:latin typeface="Didot" charset="0"/>
              </a:rPr>
              <a:t>Homework</a:t>
            </a:r>
            <a:r>
              <a:rPr lang="en-US" sz="2800" b="1" dirty="0">
                <a:latin typeface="Didot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dirty="0">
              <a:latin typeface="Didot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dirty="0">
                <a:latin typeface="Didot" charset="0"/>
              </a:rPr>
              <a:t>Read about the experience of ONE minority group in WWII for second round of discussions...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dirty="0">
              <a:latin typeface="Didot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dirty="0">
                <a:latin typeface="Didot" charset="0"/>
              </a:rPr>
              <a:t>Yellow = Fri 3/15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dirty="0">
                <a:latin typeface="Didot" charset="0"/>
              </a:rPr>
              <a:t>Tan = Fri 3/15</a:t>
            </a:r>
          </a:p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dirty="0">
                <a:latin typeface="Didot" charset="0"/>
              </a:rPr>
              <a:t>Purple = Mon 3/18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7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87</Words>
  <Application>Microsoft Macintosh PowerPoint</Application>
  <PresentationFormat>On-screen Show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12</cp:revision>
  <dcterms:created xsi:type="dcterms:W3CDTF">2015-12-21T13:48:25Z</dcterms:created>
  <dcterms:modified xsi:type="dcterms:W3CDTF">2019-03-12T12:17:17Z</dcterms:modified>
</cp:coreProperties>
</file>