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718"/>
  </p:normalViewPr>
  <p:slideViewPr>
    <p:cSldViewPr snapToGrid="0" snapToObjects="1">
      <p:cViewPr varScale="1">
        <p:scale>
          <a:sx n="85" d="100"/>
          <a:sy n="85" d="100"/>
        </p:scale>
        <p:origin x="168" y="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1326-5EE8-3043-9571-3C631AE812CB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73DC-AAB1-B843-BD62-8D4525DC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56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1326-5EE8-3043-9571-3C631AE812CB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73DC-AAB1-B843-BD62-8D4525DC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76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1326-5EE8-3043-9571-3C631AE812CB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73DC-AAB1-B843-BD62-8D4525DC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97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1326-5EE8-3043-9571-3C631AE812CB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73DC-AAB1-B843-BD62-8D4525DC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40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1326-5EE8-3043-9571-3C631AE812CB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73DC-AAB1-B843-BD62-8D4525DC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06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1326-5EE8-3043-9571-3C631AE812CB}" type="datetimeFigureOut">
              <a:rPr lang="en-US" smtClean="0"/>
              <a:t>5/2/19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73DC-AAB1-B843-BD62-8D4525DC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56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1326-5EE8-3043-9571-3C631AE812CB}" type="datetimeFigureOut">
              <a:rPr lang="en-US" smtClean="0"/>
              <a:t>5/2/19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73DC-AAB1-B843-BD62-8D4525DC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4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1326-5EE8-3043-9571-3C631AE812CB}" type="datetimeFigureOut">
              <a:rPr lang="en-US" smtClean="0"/>
              <a:t>5/2/19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73DC-AAB1-B843-BD62-8D4525DC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0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1326-5EE8-3043-9571-3C631AE812CB}" type="datetimeFigureOut">
              <a:rPr lang="en-US" smtClean="0"/>
              <a:t>5/2/19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73DC-AAB1-B843-BD62-8D4525DC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55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1326-5EE8-3043-9571-3C631AE812CB}" type="datetimeFigureOut">
              <a:rPr lang="en-US" smtClean="0"/>
              <a:t>5/2/19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73DC-AAB1-B843-BD62-8D4525DC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3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1326-5EE8-3043-9571-3C631AE812CB}" type="datetimeFigureOut">
              <a:rPr lang="en-US" smtClean="0"/>
              <a:t>5/2/19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73DC-AAB1-B843-BD62-8D4525DC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0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01326-5EE8-3043-9571-3C631AE812CB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D73DC-AAB1-B843-BD62-8D4525DC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9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5000"/>
          </a:blip>
          <a:stretch>
            <a:fillRect/>
          </a:stretch>
        </p:blipFill>
        <p:spPr>
          <a:xfrm>
            <a:off x="0" y="0"/>
            <a:ext cx="9140792" cy="6857999"/>
          </a:xfrm>
          <a:prstGeom prst="rect">
            <a:avLst/>
          </a:prstGeom>
        </p:spPr>
      </p:pic>
      <p:sp>
        <p:nvSpPr>
          <p:cNvPr id="6" name="Title 1"/>
          <p:cNvSpPr>
            <a:spLocks/>
          </p:cNvSpPr>
          <p:nvPr/>
        </p:nvSpPr>
        <p:spPr bwMode="auto">
          <a:xfrm>
            <a:off x="91076" y="135819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200" i="1" dirty="0">
                <a:latin typeface="Didot"/>
                <a:cs typeface="Didot"/>
              </a:rPr>
              <a:t>L2: Economic Causes of the Civil War </a:t>
            </a:r>
          </a:p>
          <a:p>
            <a:pPr algn="ctr"/>
            <a:r>
              <a:rPr lang="en-US" sz="2200" i="1" dirty="0">
                <a:latin typeface="Didot"/>
                <a:cs typeface="Didot"/>
              </a:rPr>
              <a:t>1800-1861</a:t>
            </a:r>
          </a:p>
          <a:p>
            <a:pPr algn="ctr"/>
            <a:r>
              <a:rPr lang="en-US" sz="2200" u="sng" dirty="0">
                <a:latin typeface="Didot"/>
                <a:cs typeface="Didot"/>
              </a:rPr>
              <a:t>An Economic History of the United States</a:t>
            </a:r>
            <a:endParaRPr lang="en-US" sz="2200" u="sng" dirty="0">
              <a:latin typeface="Didot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304799" y="1453904"/>
            <a:ext cx="5845278" cy="48706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marL="609600" indent="-609600" algn="ctr" eaLnBrk="1" hangingPunct="1">
              <a:spcBef>
                <a:spcPct val="20000"/>
              </a:spcBef>
              <a:defRPr/>
            </a:pPr>
            <a:r>
              <a:rPr lang="en-US" sz="2100" b="1" u="sng" dirty="0">
                <a:latin typeface="Didot" charset="0"/>
              </a:rPr>
              <a:t>Agenda</a:t>
            </a:r>
          </a:p>
          <a:p>
            <a:pPr marL="609600" indent="-609600" eaLnBrk="1" hangingPunct="1">
              <a:spcBef>
                <a:spcPct val="20000"/>
              </a:spcBef>
              <a:defRPr/>
            </a:pPr>
            <a:r>
              <a:rPr lang="en-US" sz="2100" b="1" u="sng" dirty="0">
                <a:latin typeface="Didot" charset="0"/>
              </a:rPr>
              <a:t>Objective</a:t>
            </a:r>
            <a:r>
              <a:rPr lang="en-US" sz="2100" b="1" dirty="0">
                <a:latin typeface="Didot" charset="0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100" b="1" dirty="0">
                <a:latin typeface="Didot"/>
                <a:cs typeface="Didot"/>
              </a:rPr>
              <a:t>To be able to describe the economy of the pre-Civil War South.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100" b="1" dirty="0">
                <a:latin typeface="Didot"/>
                <a:cs typeface="Didot"/>
              </a:rPr>
              <a:t>To be able to describe economic stratification in the pre-Civil War South.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100" b="1" dirty="0">
                <a:latin typeface="Didot"/>
                <a:cs typeface="Didot"/>
              </a:rPr>
              <a:t>To be able to understand the centrality of free labor labor in North.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100" b="1" dirty="0">
                <a:latin typeface="Didot"/>
                <a:cs typeface="Didot"/>
              </a:rPr>
              <a:t>To explore how some of the economic divergences between the south and north laid a foundation for Civil War.</a:t>
            </a:r>
          </a:p>
          <a:p>
            <a:pPr marL="609600" indent="-609600" eaLnBrk="1" hangingPunct="1">
              <a:spcBef>
                <a:spcPct val="20000"/>
              </a:spcBef>
              <a:defRPr/>
            </a:pPr>
            <a:endParaRPr lang="en-US" sz="2100" b="1" u="sng" dirty="0">
              <a:latin typeface="Didot" charset="0"/>
            </a:endParaRPr>
          </a:p>
          <a:p>
            <a:pPr marL="609600" indent="-609600" eaLnBrk="1" hangingPunct="1">
              <a:spcBef>
                <a:spcPct val="20000"/>
              </a:spcBef>
              <a:defRPr/>
            </a:pPr>
            <a:r>
              <a:rPr lang="en-US" sz="2100" b="1" u="sng" dirty="0">
                <a:latin typeface="Didot" charset="0"/>
              </a:rPr>
              <a:t>Schedule</a:t>
            </a:r>
            <a:r>
              <a:rPr lang="en-US" sz="2100" b="1" dirty="0">
                <a:latin typeface="Didot" charset="0"/>
              </a:rPr>
              <a:t>: </a:t>
            </a:r>
          </a:p>
          <a:p>
            <a:pPr marL="609600" indent="-609600" eaLnBrk="1" hangingPunct="1">
              <a:spcBef>
                <a:spcPct val="20000"/>
              </a:spcBef>
              <a:buAutoNum type="arabicPeriod"/>
              <a:defRPr/>
            </a:pPr>
            <a:r>
              <a:rPr lang="en-US" sz="2100" b="1" dirty="0">
                <a:latin typeface="Didot" charset="0"/>
              </a:rPr>
              <a:t>Whole Class Discussion</a:t>
            </a:r>
          </a:p>
          <a:p>
            <a:pPr eaLnBrk="1" hangingPunct="1">
              <a:spcBef>
                <a:spcPct val="20000"/>
              </a:spcBef>
              <a:defRPr/>
            </a:pPr>
            <a:endParaRPr lang="en-US" sz="2100" b="1" dirty="0"/>
          </a:p>
          <a:p>
            <a:pPr marL="609600" indent="-609600" eaLnBrk="1" hangingPunct="1">
              <a:spcBef>
                <a:spcPct val="20000"/>
              </a:spcBef>
              <a:defRPr/>
            </a:pPr>
            <a:r>
              <a:rPr lang="en-US" sz="2100" b="1" u="sng" dirty="0"/>
              <a:t> </a:t>
            </a:r>
          </a:p>
        </p:txBody>
      </p:sp>
      <p:sp>
        <p:nvSpPr>
          <p:cNvPr id="8" name="Rectangle 12"/>
          <p:cNvSpPr txBox="1">
            <a:spLocks noChangeArrowheads="1"/>
          </p:cNvSpPr>
          <p:nvPr/>
        </p:nvSpPr>
        <p:spPr bwMode="auto">
          <a:xfrm>
            <a:off x="6282813" y="1452317"/>
            <a:ext cx="2586551" cy="48722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b="1" u="sng" dirty="0">
                <a:latin typeface="Didot" charset="0"/>
              </a:rPr>
              <a:t>Homework</a:t>
            </a:r>
            <a:r>
              <a:rPr lang="en-US" b="1" dirty="0">
                <a:latin typeface="Didot" charset="0"/>
              </a:rPr>
              <a:t>: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defRPr/>
            </a:pPr>
            <a:endParaRPr lang="en-US" b="1" dirty="0">
              <a:latin typeface="Didot" charset="0"/>
            </a:endParaRPr>
          </a:p>
          <a:p>
            <a:pPr marL="0" indent="0" eaLnBrk="1" hangingPunct="1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b="1" dirty="0">
                <a:latin typeface="Didot" charset="0"/>
              </a:rPr>
              <a:t>1. Work on Paper Due by Wed 5/22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defRPr/>
            </a:pPr>
            <a:endParaRPr lang="en-US" sz="2000" b="1" u="sng" dirty="0">
              <a:latin typeface="Didot" charset="0"/>
            </a:endParaRPr>
          </a:p>
          <a:p>
            <a:pPr marL="0" indent="0" eaLnBrk="1" hangingPunct="1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000" b="1" dirty="0">
                <a:latin typeface="Didot" charset="0"/>
                <a:sym typeface="Wingdings" charset="0"/>
              </a:rPr>
              <a:t> </a:t>
            </a:r>
            <a:endParaRPr lang="en-US" sz="2000" b="1" dirty="0">
              <a:latin typeface="Didot" charset="0"/>
            </a:endParaRP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defRPr/>
            </a:pPr>
            <a:endParaRPr lang="en-US" sz="2000" b="1" u="sng" dirty="0">
              <a:latin typeface="Didot" charset="0"/>
            </a:endParaRP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defRPr/>
            </a:pPr>
            <a:endParaRPr lang="en-US" sz="2000" b="1" u="sng" dirty="0">
              <a:latin typeface="Didot" charset="0"/>
            </a:endParaRP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defRPr/>
            </a:pPr>
            <a:endParaRPr lang="en-US" sz="2000" b="1" u="sng" dirty="0">
              <a:latin typeface="Didot" charset="0"/>
            </a:endParaRP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defRPr/>
            </a:pPr>
            <a:endParaRPr lang="en-US" sz="2000" b="1" u="sng" dirty="0">
              <a:latin typeface="Didot" charset="0"/>
            </a:endParaRP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000" b="1" u="sng" dirty="0">
                <a:latin typeface="Didot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0012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98</Words>
  <Application>Microsoft Macintosh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Didot</vt:lpstr>
      <vt:lpstr>Wingdings</vt:lpstr>
      <vt:lpstr>Office Theme</vt:lpstr>
      <vt:lpstr>PowerPoint Presentation</vt:lpstr>
    </vt:vector>
  </TitlesOfParts>
  <Company>Wellesley Public Schools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WPS</dc:creator>
  <cp:lastModifiedBy>Microsoft Office User</cp:lastModifiedBy>
  <cp:revision>7</cp:revision>
  <dcterms:created xsi:type="dcterms:W3CDTF">2015-02-25T20:16:50Z</dcterms:created>
  <dcterms:modified xsi:type="dcterms:W3CDTF">2019-05-02T12:51:28Z</dcterms:modified>
</cp:coreProperties>
</file>