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14"/>
    <p:restoredTop sz="92582"/>
  </p:normalViewPr>
  <p:slideViewPr>
    <p:cSldViewPr snapToGrid="0" snapToObjects="1">
      <p:cViewPr varScale="1">
        <p:scale>
          <a:sx n="129" d="100"/>
          <a:sy n="129" d="100"/>
        </p:scale>
        <p:origin x="3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A7498-F756-F344-A046-9EBAAD01EC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8BC08F-EC11-064B-B5A9-69C22682D3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7ED594-C8B6-DD4E-AD1B-0D037BBAC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13105-A8C9-EE45-BD72-D33C0FC1FF03}" type="datetimeFigureOut">
              <a:rPr lang="en-US" smtClean="0"/>
              <a:t>1/30/19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40B58-B8DD-5046-8B44-F7AC1B291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C344F9-5880-3247-BC4F-62307FDE4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C1C91-FD42-9341-84A4-59D0A9F99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293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5DC9B-25D3-964B-83F3-2C410758E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42E986-6784-514B-A8EF-9A3442B8D9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318B13-A4B9-9B41-993C-78A69D843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13105-A8C9-EE45-BD72-D33C0FC1FF03}" type="datetimeFigureOut">
              <a:rPr lang="en-US" smtClean="0"/>
              <a:t>1/30/19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AC4AE9-A160-F046-8B89-6E1C78540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ECC99F-D18F-7841-831D-83CF81DCB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C1C91-FD42-9341-84A4-59D0A9F99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229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FCDBBF-139D-4B44-9ED8-413EB4220A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882F0C-96B9-934D-A62B-1D5714FEE6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752697-0AE7-444B-A008-21194C36B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13105-A8C9-EE45-BD72-D33C0FC1FF03}" type="datetimeFigureOut">
              <a:rPr lang="en-US" smtClean="0"/>
              <a:t>1/30/19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0F733-9B8B-6B46-8AEF-D74BDF2C7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9562E5-4311-494B-B18F-9EC5DEC97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C1C91-FD42-9341-84A4-59D0A9F99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916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CE78F-2E5D-704E-AB6A-E5B1666CA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131E0C-D9C3-5645-ACB7-BE24BD6ABE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780503-F4FD-B942-B84B-5543A5294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13105-A8C9-EE45-BD72-D33C0FC1FF03}" type="datetimeFigureOut">
              <a:rPr lang="en-US" smtClean="0"/>
              <a:t>1/30/19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A24DF0-6DD8-A447-BF91-46384D49A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AF5E06-2546-8E4D-B652-495FE6F51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C1C91-FD42-9341-84A4-59D0A9F99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931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4FBCF-EDA8-2649-B995-11601158E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39226A-1D23-924A-B42F-2E66580B2B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0F8EFD-5498-0A4B-A8F3-40CA605AF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13105-A8C9-EE45-BD72-D33C0FC1FF03}" type="datetimeFigureOut">
              <a:rPr lang="en-US" smtClean="0"/>
              <a:t>1/30/19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F0F9C2-473E-B649-9664-228878766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BFBA2C-4C0B-BA42-96F2-550C2A60B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C1C91-FD42-9341-84A4-59D0A9F99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742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EF582-3936-BA4E-9491-3A7D08C27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C08079-E95A-1945-9A17-2B171E3A9F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086D39-A1F9-E549-9F9D-5CF383E0D2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3D13A9-44CC-9A4D-826F-191104ED7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13105-A8C9-EE45-BD72-D33C0FC1FF03}" type="datetimeFigureOut">
              <a:rPr lang="en-US" smtClean="0"/>
              <a:t>1/30/19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00E614-DC1E-A84C-BFE1-20C3B9876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DE58AF-FE4E-BC40-B406-211115017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C1C91-FD42-9341-84A4-59D0A9F99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057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4F4F6-268B-A547-B5C9-5ED0DAB6D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6CC067-FB8B-D44C-A80A-B043868314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4EE723-FC54-5640-9118-2381DFDA6A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22EEF6-781F-CC45-BED2-10D9F7F59C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0FA809-8747-804B-A605-141E88AC72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277357-E7F0-1B4E-BCB3-282FF4D4A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13105-A8C9-EE45-BD72-D33C0FC1FF03}" type="datetimeFigureOut">
              <a:rPr lang="en-US" smtClean="0"/>
              <a:t>1/30/19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C57C6-8469-844D-94EF-138D126C2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765D2B-9A75-244E-8BC2-5EB059BAB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C1C91-FD42-9341-84A4-59D0A9F99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945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D065C-FD3E-D54B-9070-8E68E11E1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C910FB-E117-404E-80A9-C4D0C905C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13105-A8C9-EE45-BD72-D33C0FC1FF03}" type="datetimeFigureOut">
              <a:rPr lang="en-US" smtClean="0"/>
              <a:t>1/30/19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3D924A-7295-5F49-9083-5819FE570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0A4F1A-FBE3-2A4F-9B69-782E9501D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C1C91-FD42-9341-84A4-59D0A9F99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10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1E81B6-EC47-0941-9DEF-B3CE6F82C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13105-A8C9-EE45-BD72-D33C0FC1FF03}" type="datetimeFigureOut">
              <a:rPr lang="en-US" smtClean="0"/>
              <a:t>1/30/19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D73F3C-5D19-5D40-AEC8-DD92D58C6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ACE51C-A956-6B49-B96D-721C8E8FC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C1C91-FD42-9341-84A4-59D0A9F99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010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62C86-6412-A248-8667-6AFA2C6F4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8948B0-8082-7145-80A5-587E1DDD66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20D3C6-E57C-8548-AE62-CA016D7930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E6B268-CAC2-914B-BAB5-D8846CDD7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13105-A8C9-EE45-BD72-D33C0FC1FF03}" type="datetimeFigureOut">
              <a:rPr lang="en-US" smtClean="0"/>
              <a:t>1/30/19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326E3C-5E81-2F45-BA11-A96D26016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4A1D4B-D27D-1A42-B1B9-97C443228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C1C91-FD42-9341-84A4-59D0A9F99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097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1114B-FC5E-7D45-A363-3EFFF2C4D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057650-5E4F-4948-8312-E92F948C58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ACF9ED-C7B6-3F44-8ACC-24055A2863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2B0842-FC2B-DB4F-9821-892B5113B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13105-A8C9-EE45-BD72-D33C0FC1FF03}" type="datetimeFigureOut">
              <a:rPr lang="en-US" smtClean="0"/>
              <a:t>1/30/19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0FD611-2DF5-3340-B0CF-95AA6715B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F940FF-5825-994C-A324-D7C02A60F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C1C91-FD42-9341-84A4-59D0A9F99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48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7C5C1A-626B-0E4F-8A4D-1C1D93CA0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E26AFA-3531-EC4D-AA1D-C39F18F8A7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E2C902-5D3E-9A49-B991-DAFFC37E4B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13105-A8C9-EE45-BD72-D33C0FC1FF03}" type="datetimeFigureOut">
              <a:rPr lang="en-US" smtClean="0"/>
              <a:t>1/30/19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B60105-F829-E345-B433-CA0B513B13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165777-383E-804C-B21D-2D78F85E36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C1C91-FD42-9341-84A4-59D0A9F99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910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927D7-E22A-C54E-9437-851D69210C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7043" y="1062729"/>
            <a:ext cx="9144000" cy="2387600"/>
          </a:xfrm>
        </p:spPr>
        <p:txBody>
          <a:bodyPr>
            <a:noAutofit/>
          </a:bodyPr>
          <a:lstStyle/>
          <a:p>
            <a:br>
              <a:rPr lang="en-US" sz="1400" b="1" dirty="0"/>
            </a:br>
            <a:br>
              <a:rPr lang="en-US" sz="1400" b="1" dirty="0"/>
            </a:br>
            <a:r>
              <a:rPr lang="en-US" sz="1400" b="1" dirty="0"/>
              <a:t>Procedure:</a:t>
            </a:r>
            <a:br>
              <a:rPr lang="en-US" sz="1400" dirty="0"/>
            </a:br>
            <a:r>
              <a:rPr lang="en-US" sz="1400" dirty="0"/>
              <a:t>. </a:t>
            </a:r>
            <a:br>
              <a:rPr lang="en-US" sz="1400" dirty="0"/>
            </a:br>
            <a:r>
              <a:rPr lang="en-US" sz="1400" dirty="0"/>
              <a:t>Conduct further research to gain larger understanding of conflict and the motivations of the US government to engage in conflict, </a:t>
            </a:r>
            <a:r>
              <a:rPr lang="en-US" sz="1400" dirty="0" err="1"/>
              <a:t>ie</a:t>
            </a:r>
            <a:r>
              <a:rPr lang="en-US" sz="1400" dirty="0"/>
              <a:t> Grand Strategy</a:t>
            </a:r>
            <a:br>
              <a:rPr lang="en-US" sz="1400" dirty="0"/>
            </a:br>
            <a:r>
              <a:rPr lang="en-US" sz="1400" dirty="0"/>
              <a:t>Based on your research create a claim that answers the focus question </a:t>
            </a:r>
            <a:br>
              <a:rPr lang="en-US" sz="1400" dirty="0"/>
            </a:br>
            <a:r>
              <a:rPr lang="en-US" sz="1400" dirty="0"/>
              <a:t>Gather 6-10 images about 3-4 events (photographs, primary sources, paintings, drawings) that help prove the claim your group has created. </a:t>
            </a:r>
            <a:br>
              <a:rPr lang="en-US" sz="1400" dirty="0"/>
            </a:br>
            <a:r>
              <a:rPr lang="en-US" sz="1400" dirty="0"/>
              <a:t>You must have a minimum of 3 primary source written documents (these are not pictures)</a:t>
            </a:r>
            <a:br>
              <a:rPr lang="en-US" sz="1400" dirty="0"/>
            </a:br>
            <a:r>
              <a:rPr lang="en-US" sz="1400" dirty="0"/>
              <a:t>     Beneath each of your documents:</a:t>
            </a:r>
            <a:br>
              <a:rPr lang="en-US" sz="1400" dirty="0"/>
            </a:br>
            <a:r>
              <a:rPr lang="en-US" sz="1400" dirty="0"/>
              <a:t>Provide source information (what is the image, where it is from and date)</a:t>
            </a:r>
            <a:br>
              <a:rPr lang="en-US" sz="1400" dirty="0"/>
            </a:br>
            <a:r>
              <a:rPr lang="en-US" sz="1400" dirty="0"/>
              <a:t>Short paragraph explaining how that image helps prove the claim you have created.</a:t>
            </a:r>
            <a:br>
              <a:rPr lang="en-US" sz="1400" dirty="0"/>
            </a:br>
            <a:r>
              <a:rPr lang="en-US" sz="1400" dirty="0"/>
              <a:t>     Complete a properly formatted bibliography that includes all of the sources used to create your photo Essay.</a:t>
            </a:r>
            <a:br>
              <a:rPr lang="en-US" sz="1400" dirty="0"/>
            </a:br>
            <a:br>
              <a:rPr lang="en-US" sz="1400" dirty="0"/>
            </a:br>
            <a:br>
              <a:rPr lang="en-US" sz="1400" dirty="0"/>
            </a:br>
            <a:endParaRPr lang="en-US" sz="1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90C6EE-742E-984C-8385-840E82AD60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Due: </a:t>
            </a:r>
          </a:p>
        </p:txBody>
      </p:sp>
    </p:spTree>
    <p:extLst>
      <p:ext uri="{BB962C8B-B14F-4D97-AF65-F5344CB8AC3E}">
        <p14:creationId xmlns:p14="http://schemas.microsoft.com/office/powerpoint/2010/main" val="2982392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1469</TotalTime>
  <Words>2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  Procedure: .  Conduct further research to gain larger understanding of conflict and the motivations of the US government to engage in conflict, ie Grand Strategy Based on your research create a claim that answers the focus question  Gather 6-10 images about 3-4 events (photographs, primary sources, paintings, drawings) that help prove the claim your group has created.  You must have a minimum of 3 primary source written documents (these are not pictures)      Beneath each of your documents: Provide source information (what is the image, where it is from and date) Short paragraph explaining how that image helps prove the claim you have created.      Complete a properly formatted bibliography that includes all of the sources used to create your photo Essay.  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Procedure: .  Conduct further research to gain larger understanding of conflict and the motivations of the US government to engage in conflict, ie Grand Strategy Based on your research create a claim that answers the focus question  Gather 6-10 images about 3-4 events (photographs, primary sources, paintings, drawings) that help prove the claim your group has created.  You must have a minimum of 3 primary source written documents (these are not pictures)      Beneath each of your documents: Provide source information (what is the image, where it is from and date) Short paragraph explaining how that image helps prove the claim you have created.      Complete a properly formatted bibliography that includes all of the sources used to create your photo Essay.   </dc:title>
  <dc:creator>Microsoft Office User</dc:creator>
  <cp:lastModifiedBy>Microsoft Office User</cp:lastModifiedBy>
  <cp:revision>3</cp:revision>
  <dcterms:created xsi:type="dcterms:W3CDTF">2019-01-30T14:26:32Z</dcterms:created>
  <dcterms:modified xsi:type="dcterms:W3CDTF">2019-01-31T14:55:49Z</dcterms:modified>
</cp:coreProperties>
</file>