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/>
    <p:restoredTop sz="94625"/>
  </p:normalViewPr>
  <p:slideViewPr>
    <p:cSldViewPr snapToGrid="0" snapToObjects="1">
      <p:cViewPr varScale="1">
        <p:scale>
          <a:sx n="100" d="100"/>
          <a:sy n="100" d="100"/>
        </p:scale>
        <p:origin x="1768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51202-7465-1A4F-B793-D8C66257CDB9}" type="datetimeFigureOut">
              <a:rPr lang="en-US" smtClean="0"/>
              <a:t>1/25/17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7CBBB-EBAB-2745-9301-DC12E20A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61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F478-7C40-F746-A378-0A209190AC4F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0AE4-F609-0747-8E71-E809F2CEE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26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F478-7C40-F746-A378-0A209190AC4F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0AE4-F609-0747-8E71-E809F2CEE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43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F478-7C40-F746-A378-0A209190AC4F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0AE4-F609-0747-8E71-E809F2CEE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4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F478-7C40-F746-A378-0A209190AC4F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0AE4-F609-0747-8E71-E809F2CEE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84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F478-7C40-F746-A378-0A209190AC4F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0AE4-F609-0747-8E71-E809F2CEE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87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F478-7C40-F746-A378-0A209190AC4F}" type="datetimeFigureOut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0AE4-F609-0747-8E71-E809F2CEE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3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F478-7C40-F746-A378-0A209190AC4F}" type="datetimeFigureOut">
              <a:rPr lang="en-US" smtClean="0"/>
              <a:t>1/25/17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0AE4-F609-0747-8E71-E809F2CEE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2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F478-7C40-F746-A378-0A209190AC4F}" type="datetimeFigureOut">
              <a:rPr lang="en-US" smtClean="0"/>
              <a:t>1/25/17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0AE4-F609-0747-8E71-E809F2CEE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0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F478-7C40-F746-A378-0A209190AC4F}" type="datetimeFigureOut">
              <a:rPr lang="en-US" smtClean="0"/>
              <a:t>1/25/17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0AE4-F609-0747-8E71-E809F2CEE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3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F478-7C40-F746-A378-0A209190AC4F}" type="datetimeFigureOut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0AE4-F609-0747-8E71-E809F2CEE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9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F478-7C40-F746-A378-0A209190AC4F}" type="datetimeFigureOut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E0AE4-F609-0747-8E71-E809F2CEE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42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BF478-7C40-F746-A378-0A209190AC4F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E0AE4-F609-0747-8E71-E809F2CEE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96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57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990"/>
            <a:ext cx="8077200" cy="106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/>
              <a:t>Clash of Cultures</a:t>
            </a:r>
            <a:br>
              <a:rPr lang="en-US"/>
            </a:br>
            <a:r>
              <a:rPr lang="en-US"/>
              <a:t>1920s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51870"/>
            <a:ext cx="8305800" cy="43991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charset="2"/>
              <a:buChar char="u"/>
              <a:defRPr/>
            </a:pPr>
            <a:r>
              <a:rPr lang="en-US" sz="2800" dirty="0" smtClean="0">
                <a:ea typeface="+mn-ea"/>
                <a:cs typeface="+mn-cs"/>
              </a:rPr>
              <a:t>Women’s </a:t>
            </a:r>
            <a:r>
              <a:rPr lang="en-US" sz="2800" dirty="0">
                <a:ea typeface="+mn-ea"/>
                <a:cs typeface="+mn-cs"/>
              </a:rPr>
              <a:t>Rights </a:t>
            </a:r>
            <a:r>
              <a:rPr lang="en-US" sz="2800" b="1" dirty="0">
                <a:ea typeface="+mn-ea"/>
                <a:cs typeface="+mn-cs"/>
              </a:rPr>
              <a:t>and</a:t>
            </a:r>
            <a:r>
              <a:rPr lang="en-US" sz="2800" dirty="0">
                <a:ea typeface="+mn-ea"/>
                <a:cs typeface="+mn-cs"/>
              </a:rPr>
              <a:t> Traditional domestic </a:t>
            </a:r>
            <a:r>
              <a:rPr lang="en-US" sz="2800" dirty="0" smtClean="0">
                <a:ea typeface="+mn-ea"/>
                <a:cs typeface="+mn-cs"/>
              </a:rPr>
              <a:t>values</a:t>
            </a:r>
            <a:endParaRPr lang="en-US" sz="28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0475953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990"/>
            <a:ext cx="8077200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Clash of </a:t>
            </a:r>
            <a:r>
              <a:rPr lang="en-US" dirty="0" smtClean="0">
                <a:ea typeface="+mj-ea"/>
                <a:cs typeface="+mj-cs"/>
              </a:rPr>
              <a:t>Cultures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/>
              <a:t>1920s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10770"/>
            <a:ext cx="8305800" cy="479736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charset="2"/>
              <a:buChar char="u"/>
              <a:defRPr/>
            </a:pPr>
            <a:r>
              <a:rPr lang="en-US" sz="2800" dirty="0" smtClean="0">
                <a:ea typeface="+mn-ea"/>
                <a:cs typeface="+mn-cs"/>
              </a:rPr>
              <a:t>Great </a:t>
            </a:r>
            <a:r>
              <a:rPr lang="en-US" sz="2800" dirty="0">
                <a:ea typeface="+mn-ea"/>
                <a:cs typeface="+mn-cs"/>
              </a:rPr>
              <a:t>Migration and Harlem Renaissance </a:t>
            </a:r>
            <a:r>
              <a:rPr lang="en-US" sz="2800" b="1" dirty="0">
                <a:ea typeface="+mn-ea"/>
                <a:cs typeface="+mn-cs"/>
              </a:rPr>
              <a:t>and</a:t>
            </a:r>
            <a:r>
              <a:rPr lang="en-US" sz="2800" dirty="0">
                <a:ea typeface="+mn-ea"/>
                <a:cs typeface="+mn-cs"/>
              </a:rPr>
              <a:t> KKK and/or </a:t>
            </a:r>
            <a:r>
              <a:rPr lang="en-US" sz="2800" dirty="0" smtClean="0">
                <a:ea typeface="+mn-ea"/>
                <a:cs typeface="+mn-cs"/>
              </a:rPr>
              <a:t>Nativism</a:t>
            </a:r>
            <a:endParaRPr lang="en-US" sz="28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4853988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990"/>
            <a:ext cx="8077200" cy="106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Clash of Cultures</a:t>
            </a:r>
            <a:br>
              <a:rPr lang="en-US" dirty="0"/>
            </a:br>
            <a:r>
              <a:rPr lang="en-US" dirty="0"/>
              <a:t>1920s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15334"/>
            <a:ext cx="8305800" cy="483569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charset="2"/>
              <a:buChar char="u"/>
              <a:defRPr/>
            </a:pPr>
            <a:r>
              <a:rPr lang="en-US" sz="2800" dirty="0" smtClean="0">
                <a:ea typeface="+mn-ea"/>
                <a:cs typeface="+mn-cs"/>
              </a:rPr>
              <a:t>Traditionalism </a:t>
            </a:r>
            <a:r>
              <a:rPr lang="en-US" sz="2800" b="1" dirty="0">
                <a:ea typeface="+mn-ea"/>
                <a:cs typeface="+mn-cs"/>
              </a:rPr>
              <a:t>and</a:t>
            </a:r>
            <a:r>
              <a:rPr lang="en-US" sz="2800" dirty="0">
                <a:ea typeface="+mn-ea"/>
                <a:cs typeface="+mn-cs"/>
              </a:rPr>
              <a:t> </a:t>
            </a:r>
            <a:r>
              <a:rPr lang="en-US" sz="2800" dirty="0" smtClean="0">
                <a:ea typeface="+mn-ea"/>
                <a:cs typeface="+mn-cs"/>
              </a:rPr>
              <a:t>Modernism</a:t>
            </a:r>
            <a:endParaRPr lang="en-US" sz="28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543860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990"/>
            <a:ext cx="8077200" cy="106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Clash of Cultures</a:t>
            </a:r>
            <a:br>
              <a:rPr lang="en-US" dirty="0"/>
            </a:br>
            <a:r>
              <a:rPr lang="en-US" dirty="0"/>
              <a:t>1920s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15334"/>
            <a:ext cx="8305800" cy="48356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charset="2"/>
              <a:buChar char="u"/>
              <a:defRPr/>
            </a:pPr>
            <a:r>
              <a:rPr lang="en-US" sz="3000" dirty="0" smtClean="0">
                <a:ea typeface="+mn-ea"/>
                <a:cs typeface="+mn-cs"/>
              </a:rPr>
              <a:t>Communism </a:t>
            </a:r>
            <a:r>
              <a:rPr lang="en-US" sz="3000" b="1" dirty="0">
                <a:ea typeface="+mn-ea"/>
                <a:cs typeface="+mn-cs"/>
              </a:rPr>
              <a:t>and</a:t>
            </a:r>
            <a:r>
              <a:rPr lang="en-US" sz="3000" dirty="0">
                <a:ea typeface="+mn-ea"/>
                <a:cs typeface="+mn-cs"/>
              </a:rPr>
              <a:t> </a:t>
            </a:r>
            <a:r>
              <a:rPr lang="en-US" sz="3000" dirty="0" smtClean="0">
                <a:ea typeface="+mn-ea"/>
                <a:cs typeface="+mn-cs"/>
              </a:rPr>
              <a:t>Democracy</a:t>
            </a:r>
          </a:p>
        </p:txBody>
      </p:sp>
    </p:spTree>
    <p:extLst>
      <p:ext uri="{BB962C8B-B14F-4D97-AF65-F5344CB8AC3E}">
        <p14:creationId xmlns:p14="http://schemas.microsoft.com/office/powerpoint/2010/main" val="504503502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990"/>
            <a:ext cx="8077200" cy="106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Clash of Cultures</a:t>
            </a:r>
            <a:br>
              <a:rPr lang="en-US" dirty="0"/>
            </a:br>
            <a:r>
              <a:rPr lang="en-US" dirty="0"/>
              <a:t>1920s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81320"/>
            <a:ext cx="8305800" cy="446971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charset="2"/>
              <a:buChar char="u"/>
              <a:defRPr/>
            </a:pPr>
            <a:r>
              <a:rPr lang="en-US" sz="2800" dirty="0" smtClean="0">
                <a:ea typeface="+mn-ea"/>
                <a:cs typeface="+mn-cs"/>
              </a:rPr>
              <a:t>Order </a:t>
            </a:r>
            <a:r>
              <a:rPr lang="en-US" sz="2800" b="1" dirty="0" smtClean="0">
                <a:ea typeface="+mn-ea"/>
                <a:cs typeface="+mn-cs"/>
              </a:rPr>
              <a:t>and</a:t>
            </a:r>
            <a:r>
              <a:rPr lang="en-US" sz="2800" dirty="0" smtClean="0">
                <a:ea typeface="+mn-ea"/>
                <a:cs typeface="+mn-cs"/>
              </a:rPr>
              <a:t> Chaos</a:t>
            </a:r>
            <a:endParaRPr lang="en-US" sz="28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653738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990"/>
            <a:ext cx="8077200" cy="106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Clash of Cultures</a:t>
            </a:r>
            <a:br>
              <a:rPr lang="en-US" dirty="0"/>
            </a:br>
            <a:r>
              <a:rPr lang="en-US" dirty="0"/>
              <a:t>1920s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81320"/>
            <a:ext cx="8305800" cy="446971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charset="2"/>
              <a:buChar char="u"/>
              <a:defRPr/>
            </a:pPr>
            <a:r>
              <a:rPr lang="en-US" sz="2800" dirty="0" smtClean="0">
                <a:ea typeface="+mn-ea"/>
                <a:cs typeface="+mn-cs"/>
              </a:rPr>
              <a:t>Individualism vs </a:t>
            </a:r>
            <a:r>
              <a:rPr lang="en-US" sz="2800" dirty="0" smtClean="0">
                <a:ea typeface="+mn-ea"/>
                <a:cs typeface="+mn-cs"/>
              </a:rPr>
              <a:t>Collectivism</a:t>
            </a:r>
            <a:endParaRPr lang="en-US" sz="28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6006984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45</Words>
  <Application>Microsoft Macintosh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Wingdings</vt:lpstr>
      <vt:lpstr>Arial</vt:lpstr>
      <vt:lpstr>Office Theme</vt:lpstr>
      <vt:lpstr>PowerPoint Presentation</vt:lpstr>
      <vt:lpstr>Clash of Cultures 1920s</vt:lpstr>
      <vt:lpstr>Clash of Cultures 1920s</vt:lpstr>
      <vt:lpstr>Clash of Cultures 1920s</vt:lpstr>
      <vt:lpstr>Clash of Cultures 1920s</vt:lpstr>
      <vt:lpstr>Clash of Cultures 1920s</vt:lpstr>
      <vt:lpstr>Clash of Cultures 1920s</vt:lpstr>
    </vt:vector>
  </TitlesOfParts>
  <Company>Wellesley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Jacqueline Katz</dc:creator>
  <cp:lastModifiedBy>Jackie Katz</cp:lastModifiedBy>
  <cp:revision>3</cp:revision>
  <cp:lastPrinted>2017-01-25T17:35:31Z</cp:lastPrinted>
  <dcterms:created xsi:type="dcterms:W3CDTF">2015-01-29T18:00:35Z</dcterms:created>
  <dcterms:modified xsi:type="dcterms:W3CDTF">2017-01-25T17:53:04Z</dcterms:modified>
</cp:coreProperties>
</file>