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3784" autoAdjust="0"/>
  </p:normalViewPr>
  <p:slideViewPr>
    <p:cSldViewPr snapToGrid="0" snapToObjects="1" showGuides="1">
      <p:cViewPr varScale="1">
        <p:scale>
          <a:sx n="82" d="100"/>
          <a:sy n="82" d="100"/>
        </p:scale>
        <p:origin x="-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646C-A255-B54E-BB4F-818519BC182F}" type="datetimeFigureOut">
              <a:rPr lang="en-US" smtClean="0"/>
              <a:t>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CA6B5-EA29-4F45-8C62-A545AF861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War II poster recruiting WAVES.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CREATOR:</a:t>
            </a:r>
            <a:r>
              <a:rPr lang="en-US" dirty="0" smtClean="0"/>
              <a:t> </a:t>
            </a:r>
            <a:r>
              <a:rPr lang="en-US" dirty="0" err="1" smtClean="0"/>
              <a:t>Hollem</a:t>
            </a:r>
            <a:r>
              <a:rPr lang="en-US" dirty="0" smtClean="0"/>
              <a:t>, Howard R. </a:t>
            </a:r>
            <a:br>
              <a:rPr lang="en-US" dirty="0" smtClean="0"/>
            </a:br>
            <a:r>
              <a:rPr lang="en-US" b="1" dirty="0" smtClean="0"/>
              <a:t>TITLE:</a:t>
            </a:r>
            <a:r>
              <a:rPr lang="en-US" dirty="0" smtClean="0"/>
              <a:t> War production workers at the </a:t>
            </a:r>
            <a:r>
              <a:rPr lang="en-US" dirty="0" err="1" smtClean="0"/>
              <a:t>Heil</a:t>
            </a:r>
            <a:r>
              <a:rPr lang="en-US" dirty="0" smtClean="0"/>
              <a:t> Company making gasoline trailer tanks for the US Army Air Corps. Enola O'Connell, age 32, widow and mother of one child, welding part of a trailer. She is the only woman welder in the plant. This is her first job outside her house, Milwaukee, Wis. </a:t>
            </a:r>
            <a:br>
              <a:rPr lang="en-US" dirty="0" smtClean="0"/>
            </a:br>
            <a:r>
              <a:rPr lang="en-US" b="1" dirty="0" smtClean="0"/>
              <a:t>SUMMARY:</a:t>
            </a:r>
            <a:r>
              <a:rPr lang="en-US" dirty="0" smtClean="0"/>
              <a:t> Woman wearing coveralls and goggles, seated, using a welding torch. </a:t>
            </a:r>
            <a:br>
              <a:rPr lang="en-US" dirty="0" smtClean="0"/>
            </a:br>
            <a:r>
              <a:rPr lang="en-US" b="1" dirty="0" smtClean="0"/>
              <a:t>DATE:</a:t>
            </a:r>
            <a:r>
              <a:rPr lang="en-US" dirty="0" smtClean="0"/>
              <a:t> 1943 Feb. </a:t>
            </a:r>
            <a:br>
              <a:rPr lang="en-US" dirty="0" smtClean="0"/>
            </a:br>
            <a:r>
              <a:rPr lang="en-US" b="1" dirty="0" smtClean="0"/>
              <a:t>NOTE:</a:t>
            </a:r>
            <a:r>
              <a:rPr lang="en-US" dirty="0" smtClean="0"/>
              <a:t> Made for the Office of War Information. </a:t>
            </a:r>
            <a:br>
              <a:rPr lang="en-US" dirty="0" smtClean="0"/>
            </a:br>
            <a:r>
              <a:rPr lang="en-US" b="1" dirty="0" smtClean="0"/>
              <a:t>CALL NUMBER:</a:t>
            </a:r>
            <a:r>
              <a:rPr lang="en-US" dirty="0" smtClean="0"/>
              <a:t> FSA/OWI - F339157; also Microfilm LOT 710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War II poster recruiting women for the U.S. Army Nurse Corps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Recruiting for the Women's Army Corps, chemical laboratory assistant in the Army Service Forces. "The Army of the United States has 239 kinds of jobs for </a:t>
            </a:r>
            <a:r>
              <a:rPr lang="en-US" dirty="0" err="1" smtClean="0"/>
              <a:t>wom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Recruiting for the Women's Army Corps, weather observer in the Army Air Forces. "The Army of the United States has 239 kinds of jobs for women."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Poster recruiting nurses for military service and </a:t>
            </a:r>
            <a:r>
              <a:rPr lang="en-US" dirty="0" err="1" smtClean="0"/>
              <a:t>homefront</a:t>
            </a:r>
            <a:r>
              <a:rPr lang="en-US" dirty="0" smtClean="0"/>
              <a:t> duties, part of World War II effort to recruit women in support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Women welders on the way to their job at the Todd Erie Basin dry dock</a:t>
            </a:r>
          </a:p>
          <a:p>
            <a:r>
              <a:rPr lang="en-US" dirty="0" smtClean="0"/>
              <a:t>Digital ID: (digital file from intermediary roll film) </a:t>
            </a:r>
            <a:r>
              <a:rPr lang="en-US" dirty="0" err="1" smtClean="0"/>
              <a:t>fsa</a:t>
            </a:r>
            <a:r>
              <a:rPr lang="en-US" dirty="0" smtClean="0"/>
              <a:t> 8e01109 http://hdl.loc.gov/loc.pnp/fsa.8e01109 </a:t>
            </a:r>
          </a:p>
          <a:p>
            <a:r>
              <a:rPr lang="en-US" dirty="0" smtClean="0"/>
              <a:t>Reproduction Number: LC-USW33-025834-C (</a:t>
            </a:r>
            <a:r>
              <a:rPr lang="en-US" dirty="0" err="1" smtClean="0"/>
              <a:t>b&amp;w</a:t>
            </a:r>
            <a:r>
              <a:rPr lang="en-US" dirty="0" smtClean="0"/>
              <a:t> film neg.)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 Britain, Connecticut. Women welders at the Landers, </a:t>
            </a:r>
            <a:r>
              <a:rPr lang="en-US" b="1" dirty="0" err="1" smtClean="0"/>
              <a:t>Frary</a:t>
            </a:r>
            <a:r>
              <a:rPr lang="en-US" b="1" dirty="0" smtClean="0"/>
              <a:t>, and Clark plant</a:t>
            </a:r>
          </a:p>
          <a:p>
            <a:r>
              <a:rPr lang="en-US" dirty="0" smtClean="0"/>
              <a:t>Digital ID: (digital file from intermediary roll film) </a:t>
            </a:r>
            <a:r>
              <a:rPr lang="en-US" dirty="0" err="1" smtClean="0"/>
              <a:t>fsa</a:t>
            </a:r>
            <a:r>
              <a:rPr lang="en-US" dirty="0" smtClean="0"/>
              <a:t> 8d39781 http://hdl.loc.gov/loc.pnp/fsa.8d39781 </a:t>
            </a:r>
          </a:p>
          <a:p>
            <a:r>
              <a:rPr lang="en-US" dirty="0" smtClean="0"/>
              <a:t>Reproduction Number: LC-USW3-034282-C (</a:t>
            </a:r>
            <a:r>
              <a:rPr lang="en-US" dirty="0" err="1" smtClean="0"/>
              <a:t>b&amp;w</a:t>
            </a:r>
            <a:r>
              <a:rPr lang="en-US" dirty="0" smtClean="0"/>
              <a:t> film neg.)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Manpower. Handicapped workers. Auburn-haired, twenty-one-year-old, </a:t>
            </a:r>
            <a:r>
              <a:rPr lang="en-US" b="1" dirty="0" err="1" smtClean="0"/>
              <a:t>Belva</a:t>
            </a:r>
            <a:r>
              <a:rPr lang="en-US" b="1" dirty="0" smtClean="0"/>
              <a:t> Fletcher, left, handicapped by progressive paralysis, is still able to do a good job for Uncle Sam. With twenty-five-year-old </a:t>
            </a:r>
            <a:r>
              <a:rPr lang="en-US" b="1" dirty="0" err="1" smtClean="0"/>
              <a:t>Henriette</a:t>
            </a:r>
            <a:r>
              <a:rPr lang="en-US" b="1" dirty="0" smtClean="0"/>
              <a:t> </a:t>
            </a:r>
            <a:r>
              <a:rPr lang="en-US" b="1" dirty="0" err="1" smtClean="0"/>
              <a:t>Furley</a:t>
            </a:r>
            <a:r>
              <a:rPr lang="en-US" b="1" dirty="0" smtClean="0"/>
              <a:t>, she's painting Y's for airplane engines at the Maryland League for Crippled Children, where this work is done under subcontract to a Baltimore engineering company. </a:t>
            </a:r>
            <a:r>
              <a:rPr lang="en-US" b="1" dirty="0" err="1" smtClean="0"/>
              <a:t>Henriette</a:t>
            </a:r>
            <a:r>
              <a:rPr lang="en-US" b="1" dirty="0" smtClean="0"/>
              <a:t> is badly crippled by arthritis and must work standing because of the arthritic condition from which she suffers. White Engineering Company, Baltimore, Maryland</a:t>
            </a:r>
          </a:p>
          <a:p>
            <a:r>
              <a:rPr lang="en-US" b="1" dirty="0" smtClean="0"/>
              <a:t>ATE:</a:t>
            </a:r>
            <a:r>
              <a:rPr lang="en-US" dirty="0" smtClean="0"/>
              <a:t> 1942 Aug.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CREATOR:</a:t>
            </a:r>
            <a:r>
              <a:rPr lang="en-US" dirty="0" smtClean="0"/>
              <a:t> </a:t>
            </a:r>
            <a:r>
              <a:rPr lang="en-US" dirty="0" err="1" smtClean="0"/>
              <a:t>Vachon</a:t>
            </a:r>
            <a:r>
              <a:rPr lang="en-US" dirty="0" smtClean="0"/>
              <a:t>, John </a:t>
            </a:r>
            <a:br>
              <a:rPr lang="en-US" dirty="0" smtClean="0"/>
            </a:br>
            <a:r>
              <a:rPr lang="en-US" b="1" dirty="0" smtClean="0"/>
              <a:t>TITLE:</a:t>
            </a:r>
            <a:r>
              <a:rPr lang="en-US" dirty="0" smtClean="0"/>
              <a:t> Women shipyard workers leaving the Pennsylvania shipyards, Beaumont, Tex.</a:t>
            </a:r>
            <a:br>
              <a:rPr lang="en-US" dirty="0" smtClean="0"/>
            </a:br>
            <a:r>
              <a:rPr lang="en-US" b="1" dirty="0" smtClean="0"/>
              <a:t>SUMMARY:</a:t>
            </a:r>
            <a:r>
              <a:rPr lang="en-US" dirty="0" smtClean="0"/>
              <a:t> Three women wearing overalls striding forward smiling, arms linked; another woman visible slightly behind them. </a:t>
            </a:r>
            <a:br>
              <a:rPr lang="en-US" dirty="0" smtClean="0"/>
            </a:br>
            <a:r>
              <a:rPr lang="en-US" b="1" dirty="0" smtClean="0"/>
              <a:t>DATE:</a:t>
            </a:r>
            <a:r>
              <a:rPr lang="en-US" dirty="0" smtClean="0"/>
              <a:t> 1943 May </a:t>
            </a:r>
            <a:br>
              <a:rPr lang="en-US" dirty="0" smtClean="0"/>
            </a:br>
            <a:r>
              <a:rPr lang="en-US" b="1" dirty="0" smtClean="0"/>
              <a:t>NOTE:</a:t>
            </a:r>
            <a:r>
              <a:rPr lang="en-US" dirty="0" smtClean="0"/>
              <a:t> Made for the Office of War Information. </a:t>
            </a:r>
            <a:br>
              <a:rPr lang="en-US" dirty="0" smtClean="0"/>
            </a:br>
            <a:r>
              <a:rPr lang="en-US" b="1" dirty="0" smtClean="0"/>
              <a:t>CALL NUMBER:</a:t>
            </a:r>
            <a:r>
              <a:rPr lang="en-US" dirty="0" smtClean="0"/>
              <a:t> FSA/OWI - H339157; also Microfilm LOT 713 </a:t>
            </a:r>
            <a:br>
              <a:rPr lang="en-US" dirty="0" smtClean="0"/>
            </a:br>
            <a:r>
              <a:rPr lang="en-US" b="1" dirty="0" smtClean="0"/>
              <a:t>REPRODUCTION NUMBER:</a:t>
            </a:r>
            <a:r>
              <a:rPr lang="en-US" dirty="0" smtClean="0"/>
              <a:t> LC-USW3-30979-D (</a:t>
            </a:r>
            <a:r>
              <a:rPr lang="en-US" dirty="0" err="1" smtClean="0"/>
              <a:t>b&amp;w</a:t>
            </a:r>
            <a:r>
              <a:rPr lang="en-US" dirty="0" smtClean="0"/>
              <a:t> film negative) [also LC-USZ62-105157 (</a:t>
            </a:r>
            <a:r>
              <a:rPr lang="en-US" dirty="0" err="1" smtClean="0"/>
              <a:t>b&amp;w</a:t>
            </a:r>
            <a:r>
              <a:rPr lang="en-US" dirty="0" smtClean="0"/>
              <a:t> film copy negative), made from another print]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A6B5-EA29-4F45-8C62-A545AF8615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3838-393D-9749-A98F-35D438A132A1}" type="datetimeFigureOut">
              <a:rPr lang="en-US" smtClean="0"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629D-9BBF-CF4A-BC74-EFF11C0329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 descr="Notice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-1"/>
            <a:ext cx="8135937" cy="580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ctangle 4"/>
          <p:cNvSpPr>
            <a:spLocks noChangeArrowheads="1"/>
          </p:cNvSpPr>
          <p:nvPr/>
        </p:nvSpPr>
        <p:spPr bwMode="auto">
          <a:xfrm>
            <a:off x="474663" y="6220758"/>
            <a:ext cx="7160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Mrs. </a:t>
            </a:r>
            <a:r>
              <a:rPr lang="en-US" sz="1400" dirty="0" err="1">
                <a:solidFill>
                  <a:schemeClr val="bg1"/>
                </a:solidFill>
              </a:rPr>
              <a:t>Naguci</a:t>
            </a:r>
            <a:r>
              <a:rPr lang="en-US" sz="1400" dirty="0">
                <a:solidFill>
                  <a:schemeClr val="bg1"/>
                </a:solidFill>
              </a:rPr>
              <a:t> and her two </a:t>
            </a:r>
            <a:r>
              <a:rPr lang="en-US" sz="1400" dirty="0" smtClean="0">
                <a:solidFill>
                  <a:schemeClr val="bg1"/>
                </a:solidFill>
              </a:rPr>
              <a:t>children				</a:t>
            </a:r>
            <a:r>
              <a:rPr lang="en-US" sz="1400" dirty="0" err="1" smtClean="0">
                <a:solidFill>
                  <a:schemeClr val="bg1"/>
                </a:solidFill>
              </a:rPr>
              <a:t>Ansel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Adams 1943</a:t>
            </a: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" descr="honorroll19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0"/>
            <a:ext cx="8518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" descr="heart_mt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" descr="Wait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0"/>
            <a:ext cx="74787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" descr="Pled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0"/>
            <a:ext cx="8605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Internment Hirano family at Poston - Jones Created Equal 3ed"/>
          <p:cNvPicPr>
            <a:picLocks noChangeAspect="1" noChangeArrowheads="1"/>
          </p:cNvPicPr>
          <p:nvPr/>
        </p:nvPicPr>
        <p:blipFill>
          <a:blip r:embed="rId2">
            <a:lum bright="-10000" contrast="8000"/>
          </a:blip>
          <a:srcRect/>
          <a:stretch>
            <a:fillRect/>
          </a:stretch>
        </p:blipFill>
        <p:spPr bwMode="auto">
          <a:xfrm>
            <a:off x="152400" y="228600"/>
            <a:ext cx="8839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211669"/>
            <a:ext cx="936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TAKEN BY: Dorothea Lange    				Hirano </a:t>
            </a:r>
            <a:r>
              <a:rPr lang="en-US" b="1" dirty="0">
                <a:solidFill>
                  <a:schemeClr val="bg1"/>
                </a:solidFill>
              </a:rPr>
              <a:t>family at Poston Internment Camp</a:t>
            </a:r>
          </a:p>
          <a:p>
            <a:endParaRPr lang="en-US" dirty="0"/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257800" cy="680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515065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4953000" cy="6881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 descr="Internm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2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099"/>
            <a:ext cx="9144000" cy="4973053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0"/>
            <a:ext cx="5235115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20" y="-386069"/>
            <a:ext cx="4793159" cy="7244069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424" y="-79605"/>
            <a:ext cx="4685949" cy="7017209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68" y="0"/>
            <a:ext cx="5456264" cy="6941812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5225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366" y="483782"/>
            <a:ext cx="773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Women welders on the way to their job at the Todd Erie Basin dry dock</a:t>
            </a:r>
          </a:p>
          <a:p>
            <a:endParaRPr lang="en-US" sz="20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New Britain, Connecticut. Women welders at the Landers, </a:t>
            </a:r>
            <a:r>
              <a:rPr lang="en-US" sz="3200" b="1" dirty="0" err="1" smtClean="0">
                <a:solidFill>
                  <a:srgbClr val="FFFFFF"/>
                </a:solidFill>
              </a:rPr>
              <a:t>Frary</a:t>
            </a:r>
            <a:r>
              <a:rPr lang="en-US" sz="3200" b="1" dirty="0" smtClean="0">
                <a:solidFill>
                  <a:srgbClr val="FFFFFF"/>
                </a:solidFill>
              </a:rPr>
              <a:t>, and Clark plant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37998"/>
          <a:stretch>
            <a:fillRect/>
          </a:stretch>
        </p:blipFill>
        <p:spPr>
          <a:xfrm>
            <a:off x="1069035" y="1417638"/>
            <a:ext cx="7005929" cy="5440362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9144000" cy="6580415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12"/>
            <a:ext cx="9185332" cy="6806987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4" y="0"/>
            <a:ext cx="8849032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Interrupt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3175"/>
            <a:ext cx="8948737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 descr="image8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0"/>
            <a:ext cx="852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0866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066800" y="5461000"/>
            <a:ext cx="6858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latin typeface="Georgia-Bold" charset="0"/>
              </a:rPr>
              <a:t>Title: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Nurse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Aiko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Hamaguchi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, mother Frances Yokoyama, baby 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Fukomoto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Manzanar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 Relocation Center, California</a:t>
            </a:r>
          </a:p>
          <a:p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Photograph by 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Ansel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 Adams</a:t>
            </a:r>
          </a:p>
          <a:p>
            <a:r>
              <a:rPr lang="en-US" sz="1400" dirty="0">
                <a:solidFill>
                  <a:srgbClr val="FFFFFF"/>
                </a:solidFill>
                <a:latin typeface="Georgia-Bold" charset="0"/>
              </a:rPr>
              <a:t>Published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[1943]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Georgia-Bold" charset="0"/>
              </a:rPr>
              <a:t>Summary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Woman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 looking through window at baby being held by nurse in maternity ward.</a:t>
            </a: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76" y="0"/>
            <a:ext cx="5586824" cy="69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6096000" y="990600"/>
            <a:ext cx="26670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Georgia-Bold" charset="0"/>
              </a:rPr>
              <a:t>Title: 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Roy Takeno reading paper in front of office / Photograph by 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Ansel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 Adams.</a:t>
            </a:r>
            <a:endParaRPr lang="en-US" sz="1400" u="sng" dirty="0">
              <a:solidFill>
                <a:srgbClr val="FFFFFF"/>
              </a:solidFill>
              <a:latin typeface="Verdana-Bold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Georgia-Bold" charset="0"/>
              </a:rPr>
              <a:t>Published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[1943] </a:t>
            </a:r>
          </a:p>
          <a:p>
            <a:r>
              <a:rPr lang="en-US" sz="1400" dirty="0">
                <a:solidFill>
                  <a:srgbClr val="FFFFFF"/>
                </a:solidFill>
                <a:latin typeface="Georgia-Bold" charset="0"/>
              </a:rPr>
              <a:t>Summary: 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Roy Takeno reads a copy of the </a:t>
            </a:r>
            <a:r>
              <a:rPr lang="en-US" sz="1400" dirty="0" err="1">
                <a:solidFill>
                  <a:srgbClr val="FFFFFF"/>
                </a:solidFill>
                <a:latin typeface="Verdana" pitchFamily="-84" charset="0"/>
              </a:rPr>
              <a:t>Manzanar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 Free Press in front of the newspaper office, mountains in the background.</a:t>
            </a: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8468" y="0"/>
            <a:ext cx="9560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4132721" y="5623976"/>
            <a:ext cx="50112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Title:  Catholic Church, </a:t>
            </a:r>
            <a:r>
              <a:rPr lang="en-US" dirty="0" err="1"/>
              <a:t>Manzanar</a:t>
            </a:r>
            <a:r>
              <a:rPr lang="en-US" dirty="0"/>
              <a:t> Relocation Center</a:t>
            </a:r>
          </a:p>
          <a:p>
            <a:r>
              <a:rPr lang="en-US" dirty="0" err="1"/>
              <a:t>Ansel</a:t>
            </a:r>
            <a:r>
              <a:rPr lang="en-US" dirty="0"/>
              <a:t> Adams 		1943</a:t>
            </a:r>
          </a:p>
          <a:p>
            <a:r>
              <a:rPr lang="en-US" dirty="0"/>
              <a:t>People standing outside the church</a:t>
            </a: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64" y="0"/>
            <a:ext cx="8633671" cy="658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510940" y="6118225"/>
            <a:ext cx="630419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Dressmaking Class, </a:t>
            </a:r>
            <a:r>
              <a:rPr lang="en-US" sz="1400" dirty="0" err="1">
                <a:solidFill>
                  <a:srgbClr val="FFFFFF"/>
                </a:solidFill>
              </a:rPr>
              <a:t>Ansel</a:t>
            </a:r>
            <a:r>
              <a:rPr lang="en-US" sz="1400" dirty="0">
                <a:solidFill>
                  <a:srgbClr val="FFFFFF"/>
                </a:solidFill>
              </a:rPr>
              <a:t> Adams, 1943</a:t>
            </a:r>
          </a:p>
          <a:p>
            <a:r>
              <a:rPr lang="en-US" sz="1400" dirty="0">
                <a:solidFill>
                  <a:srgbClr val="FFFFFF"/>
                </a:solidFill>
              </a:rPr>
              <a:t>Mrs. </a:t>
            </a:r>
            <a:r>
              <a:rPr lang="en-US" sz="1400" dirty="0" err="1">
                <a:solidFill>
                  <a:srgbClr val="FFFFFF"/>
                </a:solidFill>
              </a:rPr>
              <a:t>Ryie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Yoshizawa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Verdana" pitchFamily="-84" charset="0"/>
              </a:rPr>
              <a:t>instructor, standing in front of class of women students, one woman in foreground with dressmaker's dummy.</a:t>
            </a: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128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838200" y="6022975"/>
            <a:ext cx="75422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Verdana" pitchFamily="-84" charset="0"/>
              </a:rPr>
              <a:t>Mrs. </a:t>
            </a:r>
            <a:r>
              <a:rPr lang="en-US" sz="1200" dirty="0" err="1">
                <a:solidFill>
                  <a:srgbClr val="FFFFFF"/>
                </a:solidFill>
                <a:latin typeface="Verdana" pitchFamily="-84" charset="0"/>
              </a:rPr>
              <a:t>Yaeko</a:t>
            </a:r>
            <a:r>
              <a:rPr lang="en-US" sz="1200" dirty="0">
                <a:solidFill>
                  <a:srgbClr val="FFFFFF"/>
                </a:solidFill>
                <a:latin typeface="Verdana" pitchFamily="-84" charset="0"/>
              </a:rPr>
              <a:t> Nakamura and family buying toys with Fred </a:t>
            </a:r>
            <a:r>
              <a:rPr lang="en-US" sz="1200" dirty="0" err="1">
                <a:solidFill>
                  <a:srgbClr val="FFFFFF"/>
                </a:solidFill>
                <a:latin typeface="Verdana" pitchFamily="-84" charset="0"/>
              </a:rPr>
              <a:t>Moriguchi</a:t>
            </a:r>
            <a:r>
              <a:rPr lang="en-US" sz="1200" dirty="0">
                <a:solidFill>
                  <a:srgbClr val="FFFFFF"/>
                </a:solidFill>
                <a:latin typeface="Verdana" pitchFamily="-8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Verdana" pitchFamily="-84" charset="0"/>
              </a:rPr>
              <a:t>Manzanar</a:t>
            </a:r>
            <a:r>
              <a:rPr lang="en-US" sz="1200" dirty="0">
                <a:solidFill>
                  <a:srgbClr val="FFFFFF"/>
                </a:solidFill>
                <a:latin typeface="Verdana" pitchFamily="-84" charset="0"/>
              </a:rPr>
              <a:t> Relocation Center by </a:t>
            </a:r>
            <a:r>
              <a:rPr lang="en-US" sz="1200" dirty="0" err="1">
                <a:solidFill>
                  <a:srgbClr val="FFFFFF"/>
                </a:solidFill>
                <a:latin typeface="Verdana" pitchFamily="-84" charset="0"/>
              </a:rPr>
              <a:t>Ansel</a:t>
            </a:r>
            <a:r>
              <a:rPr lang="en-US" sz="1200" dirty="0">
                <a:solidFill>
                  <a:srgbClr val="FFFFFF"/>
                </a:solidFill>
                <a:latin typeface="Verdana" pitchFamily="-84" charset="0"/>
              </a:rPr>
              <a:t> Adams--1943</a:t>
            </a:r>
          </a:p>
          <a:p>
            <a:r>
              <a:rPr lang="en-US" sz="1200" dirty="0">
                <a:solidFill>
                  <a:srgbClr val="FFFFFF"/>
                </a:solidFill>
                <a:latin typeface="Verdana" pitchFamily="-84" charset="0"/>
              </a:rPr>
              <a:t>Mrs. </a:t>
            </a:r>
            <a:r>
              <a:rPr lang="en-US" sz="1200" dirty="0" err="1">
                <a:solidFill>
                  <a:srgbClr val="FFFFFF"/>
                </a:solidFill>
                <a:latin typeface="Verdana" pitchFamily="-84" charset="0"/>
              </a:rPr>
              <a:t>Yaeko</a:t>
            </a:r>
            <a:r>
              <a:rPr lang="en-US" sz="1200" dirty="0">
                <a:solidFill>
                  <a:srgbClr val="FFFFFF"/>
                </a:solidFill>
                <a:latin typeface="Verdana" pitchFamily="-84" charset="0"/>
              </a:rPr>
              <a:t> Nakamura looks at puzzles with her daughters, Louise Tami Nakamura and Joyce Yuki Nakamura in a store with assistance from clerk, Fred </a:t>
            </a:r>
            <a:r>
              <a:rPr lang="en-US" sz="1200" dirty="0" err="1">
                <a:solidFill>
                  <a:srgbClr val="FFFFFF"/>
                </a:solidFill>
                <a:latin typeface="Verdana" pitchFamily="-84" charset="0"/>
              </a:rPr>
              <a:t>Moriguchi</a:t>
            </a:r>
            <a:r>
              <a:rPr lang="en-US" sz="1200" dirty="0">
                <a:solidFill>
                  <a:srgbClr val="FFFFFF"/>
                </a:solidFill>
                <a:latin typeface="Verdana" pitchFamily="-84" charset="0"/>
              </a:rPr>
              <a:t>.</a:t>
            </a: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808</Words>
  <Application>Microsoft Macintosh PowerPoint</Application>
  <PresentationFormat>On-screen Show (4:3)</PresentationFormat>
  <Paragraphs>44</Paragraphs>
  <Slides>29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New Britain, Connecticut. Women welders at the Landers, Frary, and Clark plant </vt:lpstr>
      <vt:lpstr>Slide 27</vt:lpstr>
      <vt:lpstr>Slide 28</vt:lpstr>
      <vt:lpstr>Slide 29</vt:lpstr>
    </vt:vector>
  </TitlesOfParts>
  <Company>Wellesley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Jacqueline Katz</dc:creator>
  <cp:lastModifiedBy>Jacqueline Katz</cp:lastModifiedBy>
  <cp:revision>4</cp:revision>
  <dcterms:created xsi:type="dcterms:W3CDTF">2012-02-10T15:43:24Z</dcterms:created>
  <dcterms:modified xsi:type="dcterms:W3CDTF">2012-02-10T19:31:38Z</dcterms:modified>
</cp:coreProperties>
</file>